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Group 4"/>
          <p:cNvGrpSpPr>
            <a:grpSpLocks/>
          </p:cNvGrpSpPr>
          <p:nvPr/>
        </p:nvGrpSpPr>
        <p:grpSpPr bwMode="auto">
          <a:xfrm>
            <a:off x="891232" y="1412776"/>
            <a:ext cx="7569200" cy="4324350"/>
            <a:chOff x="428" y="965"/>
            <a:chExt cx="4948" cy="2827"/>
          </a:xfrm>
        </p:grpSpPr>
        <p:sp>
          <p:nvSpPr>
            <p:cNvPr id="49" name="AutoShape 2"/>
            <p:cNvSpPr>
              <a:spLocks noChangeArrowheads="1"/>
            </p:cNvSpPr>
            <p:nvPr/>
          </p:nvSpPr>
          <p:spPr bwMode="gray">
            <a:xfrm>
              <a:off x="429" y="1061"/>
              <a:ext cx="4947" cy="2731"/>
            </a:xfrm>
            <a:prstGeom prst="roundRect">
              <a:avLst>
                <a:gd name="adj" fmla="val 2014"/>
              </a:avLst>
            </a:prstGeom>
            <a:gradFill rotWithShape="1">
              <a:gsLst>
                <a:gs pos="0">
                  <a:srgbClr val="B4C9D6"/>
                </a:gs>
                <a:gs pos="100000">
                  <a:srgbClr val="D2DEE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Bottom"/>
              <a:lightRig rig="legacyFlat3" dir="r"/>
            </a:scene3d>
            <a:sp3d extrusionH="430200" prstMaterial="legacyMatte">
              <a:bevelT w="13500" h="13500" prst="angle"/>
              <a:bevelB w="13500" h="13500" prst="angle"/>
              <a:extrusionClr>
                <a:srgbClr val="1C1C1C"/>
              </a:extrusionClr>
            </a:sp3d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50" name="Rectangle 3" descr="Light horizontal"/>
            <p:cNvSpPr>
              <a:spLocks noChangeArrowheads="1"/>
            </p:cNvSpPr>
            <p:nvPr/>
          </p:nvSpPr>
          <p:spPr bwMode="gray">
            <a:xfrm>
              <a:off x="524" y="1345"/>
              <a:ext cx="4764" cy="2325"/>
            </a:xfrm>
            <a:prstGeom prst="rect">
              <a:avLst/>
            </a:prstGeom>
            <a:pattFill prst="ltHorz">
              <a:fgClr>
                <a:srgbClr val="EAEAEA"/>
              </a:fgClr>
              <a:bgClr>
                <a:srgbClr val="F8F8F8"/>
              </a:bgClr>
            </a:pattFill>
            <a:ln>
              <a:noFill/>
            </a:ln>
            <a:effectLst>
              <a:prstShdw prst="shdw17" dist="17961" dir="13500000">
                <a:srgbClr val="8C8C8C"/>
              </a:prst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sp>
          <p:nvSpPr>
            <p:cNvPr id="51" name="AutoShape 4"/>
            <p:cNvSpPr>
              <a:spLocks noChangeArrowheads="1"/>
            </p:cNvSpPr>
            <p:nvPr/>
          </p:nvSpPr>
          <p:spPr bwMode="gray">
            <a:xfrm>
              <a:off x="428" y="965"/>
              <a:ext cx="4947" cy="489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4C9D6"/>
                </a:gs>
                <a:gs pos="50000">
                  <a:srgbClr val="D2DEE6"/>
                </a:gs>
                <a:gs pos="100000">
                  <a:srgbClr val="B4C9D6"/>
                </a:gs>
              </a:gsLst>
              <a:lin ang="5400000" scaled="1"/>
            </a:gradFill>
            <a:ln w="9525">
              <a:round/>
              <a:headEnd/>
              <a:tailEnd/>
            </a:ln>
            <a:scene3d>
              <a:camera prst="legacyPerspectiveBottom"/>
              <a:lightRig rig="legacyFlat3" dir="t"/>
            </a:scene3d>
            <a:sp3d extrusionH="163500" prstMaterial="legacyMatte">
              <a:bevelT w="13500" h="13500" prst="angle"/>
              <a:bevelB w="13500" h="13500" prst="angle"/>
              <a:extrusionClr>
                <a:srgbClr val="1C1C1C"/>
              </a:extrusionClr>
            </a:sp3d>
          </p:spPr>
          <p:txBody>
            <a:bodyPr wrap="none" anchor="ctr">
              <a:flatTx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ea typeface="宋体" charset="-122"/>
              </a:endParaRPr>
            </a:p>
          </p:txBody>
        </p:sp>
        <p:grpSp>
          <p:nvGrpSpPr>
            <p:cNvPr id="52" name="Group 5"/>
            <p:cNvGrpSpPr>
              <a:grpSpLocks/>
            </p:cNvGrpSpPr>
            <p:nvPr/>
          </p:nvGrpSpPr>
          <p:grpSpPr bwMode="auto">
            <a:xfrm>
              <a:off x="5258" y="1030"/>
              <a:ext cx="73" cy="346"/>
              <a:chOff x="5311" y="1135"/>
              <a:chExt cx="73" cy="346"/>
            </a:xfrm>
          </p:grpSpPr>
          <p:sp>
            <p:nvSpPr>
              <p:cNvPr id="68" name="Rectangle 6"/>
              <p:cNvSpPr>
                <a:spLocks noChangeArrowheads="1"/>
              </p:cNvSpPr>
              <p:nvPr/>
            </p:nvSpPr>
            <p:spPr bwMode="gray">
              <a:xfrm flipH="1" flipV="1">
                <a:off x="5357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9" name="Rectangle 7"/>
              <p:cNvSpPr>
                <a:spLocks noChangeArrowheads="1"/>
              </p:cNvSpPr>
              <p:nvPr/>
            </p:nvSpPr>
            <p:spPr bwMode="gray">
              <a:xfrm flipH="1" flipV="1">
                <a:off x="5311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70" name="Rectangle 8"/>
              <p:cNvSpPr>
                <a:spLocks noChangeArrowheads="1"/>
              </p:cNvSpPr>
              <p:nvPr/>
            </p:nvSpPr>
            <p:spPr bwMode="gray">
              <a:xfrm flipH="1" flipV="1">
                <a:off x="5357" y="140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71" name="Rectangle 9"/>
              <p:cNvSpPr>
                <a:spLocks noChangeArrowheads="1"/>
              </p:cNvSpPr>
              <p:nvPr/>
            </p:nvSpPr>
            <p:spPr bwMode="gray">
              <a:xfrm flipH="1" flipV="1">
                <a:off x="5357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72" name="Rectangle 10"/>
              <p:cNvSpPr>
                <a:spLocks noChangeArrowheads="1"/>
              </p:cNvSpPr>
              <p:nvPr/>
            </p:nvSpPr>
            <p:spPr bwMode="gray">
              <a:xfrm flipH="1" flipV="1">
                <a:off x="5313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73" name="Rectangle 11"/>
              <p:cNvSpPr>
                <a:spLocks noChangeArrowheads="1"/>
              </p:cNvSpPr>
              <p:nvPr/>
            </p:nvSpPr>
            <p:spPr bwMode="gray">
              <a:xfrm flipH="1" flipV="1">
                <a:off x="5357" y="1183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grpSp>
          <p:nvGrpSpPr>
            <p:cNvPr id="53" name="Group 12"/>
            <p:cNvGrpSpPr>
              <a:grpSpLocks/>
            </p:cNvGrpSpPr>
            <p:nvPr/>
          </p:nvGrpSpPr>
          <p:grpSpPr bwMode="auto">
            <a:xfrm>
              <a:off x="690" y="1039"/>
              <a:ext cx="4386" cy="340"/>
              <a:chOff x="657" y="2893"/>
              <a:chExt cx="1032" cy="590"/>
            </a:xfrm>
          </p:grpSpPr>
          <p:sp>
            <p:nvSpPr>
              <p:cNvPr id="66" name="AutoShape 13"/>
              <p:cNvSpPr>
                <a:spLocks noChangeArrowheads="1"/>
              </p:cNvSpPr>
              <p:nvPr/>
            </p:nvSpPr>
            <p:spPr bwMode="gray">
              <a:xfrm>
                <a:off x="657" y="2893"/>
                <a:ext cx="1031" cy="590"/>
              </a:xfrm>
              <a:prstGeom prst="roundRect">
                <a:avLst>
                  <a:gd name="adj" fmla="val 12736"/>
                </a:avLst>
              </a:prstGeom>
              <a:gradFill rotWithShape="1">
                <a:gsLst>
                  <a:gs pos="0">
                    <a:srgbClr val="C85414">
                      <a:gamma/>
                      <a:shade val="76078"/>
                      <a:invGamma/>
                    </a:srgbClr>
                  </a:gs>
                  <a:gs pos="100000">
                    <a:srgbClr val="C85414"/>
                  </a:gs>
                </a:gsLst>
                <a:lin ang="5400000" scaled="1"/>
              </a:gradFill>
              <a:ln>
                <a:noFill/>
              </a:ln>
              <a:effectLst>
                <a:prstShdw prst="shdw17" dist="17961" dir="13500000">
                  <a:srgbClr val="615110"/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7" name="AutoShape 14"/>
              <p:cNvSpPr>
                <a:spLocks noChangeArrowheads="1"/>
              </p:cNvSpPr>
              <p:nvPr/>
            </p:nvSpPr>
            <p:spPr bwMode="gray">
              <a:xfrm>
                <a:off x="658" y="2895"/>
                <a:ext cx="1031" cy="236"/>
              </a:xfrm>
              <a:prstGeom prst="roundRect">
                <a:avLst>
                  <a:gd name="adj" fmla="val 30769"/>
                </a:avLst>
              </a:prstGeom>
              <a:gradFill rotWithShape="1">
                <a:gsLst>
                  <a:gs pos="0">
                    <a:srgbClr val="C85414"/>
                  </a:gs>
                  <a:gs pos="100000">
                    <a:srgbClr val="C85414">
                      <a:gamma/>
                      <a:tint val="76078"/>
                      <a:invGamma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54" name="Text Box 15"/>
            <p:cNvSpPr txBox="1">
              <a:spLocks noChangeArrowheads="1"/>
            </p:cNvSpPr>
            <p:nvPr/>
          </p:nvSpPr>
          <p:spPr bwMode="gray">
            <a:xfrm>
              <a:off x="919" y="1052"/>
              <a:ext cx="4004" cy="29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400" b="1" i="0" u="none" strike="noStrike" kern="0" cap="none" spc="0" normalizeH="0" baseline="0" noProof="0" dirty="0">
                  <a:ln>
                    <a:noFill/>
                  </a:ln>
                  <a:solidFill>
                    <a:srgbClr val="F8F8F8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cs typeface="Arial"/>
                </a:rPr>
                <a:t>Add Your Title in here</a:t>
              </a:r>
            </a:p>
          </p:txBody>
        </p:sp>
        <p:grpSp>
          <p:nvGrpSpPr>
            <p:cNvPr id="55" name="Group 16"/>
            <p:cNvGrpSpPr>
              <a:grpSpLocks/>
            </p:cNvGrpSpPr>
            <p:nvPr/>
          </p:nvGrpSpPr>
          <p:grpSpPr bwMode="auto">
            <a:xfrm flipH="1">
              <a:off x="488" y="1018"/>
              <a:ext cx="73" cy="346"/>
              <a:chOff x="5311" y="1135"/>
              <a:chExt cx="73" cy="346"/>
            </a:xfrm>
          </p:grpSpPr>
          <p:sp>
            <p:nvSpPr>
              <p:cNvPr id="60" name="Rectangle 17"/>
              <p:cNvSpPr>
                <a:spLocks noChangeArrowheads="1"/>
              </p:cNvSpPr>
              <p:nvPr/>
            </p:nvSpPr>
            <p:spPr bwMode="gray">
              <a:xfrm flipH="1" flipV="1">
                <a:off x="5357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1" name="Rectangle 18"/>
              <p:cNvSpPr>
                <a:spLocks noChangeArrowheads="1"/>
              </p:cNvSpPr>
              <p:nvPr/>
            </p:nvSpPr>
            <p:spPr bwMode="gray">
              <a:xfrm flipH="1" flipV="1">
                <a:off x="5311" y="1454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2" name="Rectangle 19"/>
              <p:cNvSpPr>
                <a:spLocks noChangeArrowheads="1"/>
              </p:cNvSpPr>
              <p:nvPr/>
            </p:nvSpPr>
            <p:spPr bwMode="gray">
              <a:xfrm flipH="1" flipV="1">
                <a:off x="5357" y="140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3" name="Rectangle 20"/>
              <p:cNvSpPr>
                <a:spLocks noChangeArrowheads="1"/>
              </p:cNvSpPr>
              <p:nvPr/>
            </p:nvSpPr>
            <p:spPr bwMode="gray">
              <a:xfrm flipH="1" flipV="1">
                <a:off x="5357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4" name="Rectangle 21"/>
              <p:cNvSpPr>
                <a:spLocks noChangeArrowheads="1"/>
              </p:cNvSpPr>
              <p:nvPr/>
            </p:nvSpPr>
            <p:spPr bwMode="gray">
              <a:xfrm flipH="1" flipV="1">
                <a:off x="5313" y="1135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  <p:sp>
            <p:nvSpPr>
              <p:cNvPr id="65" name="Rectangle 22"/>
              <p:cNvSpPr>
                <a:spLocks noChangeArrowheads="1"/>
              </p:cNvSpPr>
              <p:nvPr/>
            </p:nvSpPr>
            <p:spPr bwMode="gray">
              <a:xfrm flipH="1" flipV="1">
                <a:off x="5357" y="1183"/>
                <a:ext cx="27" cy="27"/>
              </a:xfrm>
              <a:prstGeom prst="rect">
                <a:avLst/>
              </a:prstGeom>
              <a:solidFill>
                <a:srgbClr val="DDDDDD"/>
              </a:solidFill>
              <a:ln>
                <a:noFill/>
              </a:ln>
              <a:effectLst>
                <a:prstShdw prst="shdw17" dist="17961" dir="13500000">
                  <a:srgbClr val="1C1C1C">
                    <a:alpha val="50000"/>
                  </a:srgbClr>
                </a:prst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rot="10800000" wrap="none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ea typeface="宋体" charset="-122"/>
                </a:endParaRPr>
              </a:p>
            </p:txBody>
          </p:sp>
        </p:grpSp>
        <p:sp>
          <p:nvSpPr>
            <p:cNvPr id="56" name="Rectangle 23"/>
            <p:cNvSpPr>
              <a:spLocks noChangeArrowheads="1"/>
            </p:cNvSpPr>
            <p:nvPr/>
          </p:nvSpPr>
          <p:spPr bwMode="gray">
            <a:xfrm>
              <a:off x="681" y="2648"/>
              <a:ext cx="2566" cy="586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cs typeface="Arial"/>
                </a:rPr>
                <a:t>2. Describe contents for a Chart</a:t>
              </a:r>
              <a:r>
                <a:rPr kumimoji="0" lang="en-US" sz="16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cs typeface="Arial"/>
                </a:rPr>
                <a:t>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cs typeface="Arial"/>
                </a:rPr>
                <a:t>       </a:t>
              </a: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cs typeface="Arial"/>
                </a:rPr>
                <a:t>Description of the company’s sub contents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cs typeface="Arial"/>
                </a:rPr>
                <a:t>       Description of the company’s sub contents</a:t>
              </a:r>
            </a:p>
          </p:txBody>
        </p:sp>
        <p:sp>
          <p:nvSpPr>
            <p:cNvPr id="57" name="Rectangle 24"/>
            <p:cNvSpPr>
              <a:spLocks noChangeArrowheads="1"/>
            </p:cNvSpPr>
            <p:nvPr/>
          </p:nvSpPr>
          <p:spPr bwMode="gray">
            <a:xfrm>
              <a:off x="681" y="1927"/>
              <a:ext cx="2593" cy="5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6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1. Describe contents for a Chart 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1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      </a:t>
              </a: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Description of the company’s sub contents</a:t>
              </a:r>
            </a:p>
            <a:p>
              <a:pPr marL="0" marR="0" lvl="0" indent="0" defTabSz="91440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1400" b="0" i="0" u="none" strike="noStrike" kern="0" cap="none" spc="0" normalizeH="0" baseline="0" noProof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  <a:ea typeface="宋体" charset="-122"/>
                </a:rPr>
                <a:t>       Description of the company’s sub contents</a:t>
              </a:r>
            </a:p>
          </p:txBody>
        </p:sp>
        <p:sp>
          <p:nvSpPr>
            <p:cNvPr id="58" name="Line 25"/>
            <p:cNvSpPr>
              <a:spLocks noChangeShapeType="1"/>
            </p:cNvSpPr>
            <p:nvPr/>
          </p:nvSpPr>
          <p:spPr bwMode="gray">
            <a:xfrm>
              <a:off x="634" y="2575"/>
              <a:ext cx="2507" cy="0"/>
            </a:xfrm>
            <a:prstGeom prst="line">
              <a:avLst/>
            </a:prstGeom>
            <a:noFill/>
            <a:ln w="9525">
              <a:solidFill>
                <a:srgbClr val="1C1C1C"/>
              </a:solidFill>
              <a:prstDash val="dash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graphicFrame>
          <p:nvGraphicFramePr>
            <p:cNvPr id="59" name="Object 2"/>
            <p:cNvGraphicFramePr>
              <a:graphicFrameLocks noChangeAspect="1"/>
            </p:cNvGraphicFramePr>
            <p:nvPr/>
          </p:nvGraphicFramePr>
          <p:xfrm>
            <a:off x="3270" y="1512"/>
            <a:ext cx="1878" cy="210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name="Chart" r:id="rId3" imgW="3600416" imgH="4057606" progId="MSGraph.Chart.8">
                    <p:embed followColorScheme="full"/>
                  </p:oleObj>
                </mc:Choice>
                <mc:Fallback>
                  <p:oleObj name="Chart" r:id="rId3" imgW="3600416" imgH="4057606" progId="MSGraph.Chart.8">
                    <p:embed followColorScheme="full"/>
                    <p:pic>
                      <p:nvPicPr>
                        <p:cNvPr id="0" name="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gray">
                        <a:xfrm>
                          <a:off x="3270" y="1512"/>
                          <a:ext cx="1878" cy="2105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rgbClr val="808080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17507</TotalTime>
  <Words>47</Words>
  <Application>Microsoft Office PowerPoint</Application>
  <PresentationFormat>全屏显示(4:3)</PresentationFormat>
  <Paragraphs>7</Paragraphs>
  <Slides>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3" baseType="lpstr">
      <vt:lpstr>Office 主题</vt:lpstr>
      <vt:lpstr>Chart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667</cp:revision>
  <dcterms:created xsi:type="dcterms:W3CDTF">2009-02-11T05:37:22Z</dcterms:created>
  <dcterms:modified xsi:type="dcterms:W3CDTF">2012-07-17T14:49:41Z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