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Line 4"/>
          <p:cNvSpPr>
            <a:spLocks noChangeShapeType="1"/>
          </p:cNvSpPr>
          <p:nvPr/>
        </p:nvSpPr>
        <p:spPr bwMode="auto">
          <a:xfrm>
            <a:off x="2398786" y="1931640"/>
            <a:ext cx="0" cy="312420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5" name="Group 3"/>
          <p:cNvGrpSpPr>
            <a:grpSpLocks/>
          </p:cNvGrpSpPr>
          <p:nvPr/>
        </p:nvGrpSpPr>
        <p:grpSpPr bwMode="auto">
          <a:xfrm>
            <a:off x="1530424" y="1555403"/>
            <a:ext cx="1724025" cy="482600"/>
            <a:chOff x="816" y="2304"/>
            <a:chExt cx="1440" cy="448"/>
          </a:xfrm>
        </p:grpSpPr>
        <p:sp>
          <p:nvSpPr>
            <p:cNvPr id="196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197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ea typeface="宋体" charset="-122"/>
                </a:rPr>
                <a:t>2003</a:t>
              </a:r>
            </a:p>
          </p:txBody>
        </p:sp>
      </p:grpSp>
      <p:grpSp>
        <p:nvGrpSpPr>
          <p:cNvPr id="198" name="Group 6"/>
          <p:cNvGrpSpPr>
            <a:grpSpLocks/>
          </p:cNvGrpSpPr>
          <p:nvPr/>
        </p:nvGrpSpPr>
        <p:grpSpPr bwMode="auto">
          <a:xfrm>
            <a:off x="1530424" y="2698403"/>
            <a:ext cx="1724025" cy="482600"/>
            <a:chOff x="816" y="2304"/>
            <a:chExt cx="1440" cy="448"/>
          </a:xfrm>
        </p:grpSpPr>
        <p:sp>
          <p:nvSpPr>
            <p:cNvPr id="199" name="Freeform 7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200" name="Rectangle 8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47451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ea typeface="宋体" charset="-122"/>
                </a:rPr>
                <a:t>2004</a:t>
              </a:r>
            </a:p>
          </p:txBody>
        </p:sp>
      </p:grpSp>
      <p:grpSp>
        <p:nvGrpSpPr>
          <p:cNvPr id="201" name="Group 9"/>
          <p:cNvGrpSpPr>
            <a:grpSpLocks/>
          </p:cNvGrpSpPr>
          <p:nvPr/>
        </p:nvGrpSpPr>
        <p:grpSpPr bwMode="auto">
          <a:xfrm>
            <a:off x="1530424" y="3841403"/>
            <a:ext cx="1724025" cy="482600"/>
            <a:chOff x="816" y="2304"/>
            <a:chExt cx="1440" cy="448"/>
          </a:xfrm>
        </p:grpSpPr>
        <p:sp>
          <p:nvSpPr>
            <p:cNvPr id="202" name="Freeform 10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203" name="Rectangle 11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ea typeface="宋体" charset="-122"/>
                </a:rPr>
                <a:t>2005</a:t>
              </a:r>
            </a:p>
          </p:txBody>
        </p:sp>
      </p:grpSp>
      <p:grpSp>
        <p:nvGrpSpPr>
          <p:cNvPr id="204" name="Group 12"/>
          <p:cNvGrpSpPr>
            <a:grpSpLocks/>
          </p:cNvGrpSpPr>
          <p:nvPr/>
        </p:nvGrpSpPr>
        <p:grpSpPr bwMode="auto">
          <a:xfrm>
            <a:off x="1530424" y="4984403"/>
            <a:ext cx="1724025" cy="482600"/>
            <a:chOff x="816" y="2304"/>
            <a:chExt cx="1440" cy="448"/>
          </a:xfrm>
        </p:grpSpPr>
        <p:sp>
          <p:nvSpPr>
            <p:cNvPr id="205" name="Freeform 13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FFFF"/>
                </a:solidFill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206" name="Rectangle 14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ea typeface="宋体" charset="-122"/>
                </a:rPr>
                <a:t>2007</a:t>
              </a:r>
            </a:p>
          </p:txBody>
        </p:sp>
      </p:grpSp>
      <p:sp>
        <p:nvSpPr>
          <p:cNvPr id="207" name="Line 18"/>
          <p:cNvSpPr>
            <a:spLocks noChangeShapeType="1"/>
          </p:cNvSpPr>
          <p:nvPr/>
        </p:nvSpPr>
        <p:spPr bwMode="auto">
          <a:xfrm>
            <a:off x="2444824" y="2268190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8" name="Line 19"/>
          <p:cNvSpPr>
            <a:spLocks noChangeShapeType="1"/>
          </p:cNvSpPr>
          <p:nvPr/>
        </p:nvSpPr>
        <p:spPr bwMode="auto">
          <a:xfrm>
            <a:off x="2444824" y="3512790"/>
            <a:ext cx="5943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9" name="Line 20"/>
          <p:cNvSpPr>
            <a:spLocks noChangeShapeType="1"/>
          </p:cNvSpPr>
          <p:nvPr/>
        </p:nvSpPr>
        <p:spPr bwMode="auto">
          <a:xfrm flipV="1">
            <a:off x="2444824" y="4630390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" name="Text Box 21"/>
          <p:cNvSpPr txBox="1">
            <a:spLocks noChangeArrowheads="1"/>
          </p:cNvSpPr>
          <p:nvPr/>
        </p:nvSpPr>
        <p:spPr bwMode="auto">
          <a:xfrm>
            <a:off x="3740224" y="1429990"/>
            <a:ext cx="23764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2003.10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2003.10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2003.10   Add Your Text</a:t>
            </a:r>
          </a:p>
        </p:txBody>
      </p:sp>
      <p:sp>
        <p:nvSpPr>
          <p:cNvPr id="211" name="Text Box 22"/>
          <p:cNvSpPr txBox="1">
            <a:spLocks noChangeArrowheads="1"/>
          </p:cNvSpPr>
          <p:nvPr/>
        </p:nvSpPr>
        <p:spPr bwMode="auto">
          <a:xfrm>
            <a:off x="3740224" y="2572990"/>
            <a:ext cx="23764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2004.10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2004.10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2004.10   Add Your Text</a:t>
            </a:r>
          </a:p>
        </p:txBody>
      </p:sp>
      <p:sp>
        <p:nvSpPr>
          <p:cNvPr id="212" name="Text Box 23"/>
          <p:cNvSpPr txBox="1">
            <a:spLocks noChangeArrowheads="1"/>
          </p:cNvSpPr>
          <p:nvPr/>
        </p:nvSpPr>
        <p:spPr bwMode="auto">
          <a:xfrm>
            <a:off x="3740224" y="3715990"/>
            <a:ext cx="23764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2005.10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2005.10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2005.10   Add Your Text</a:t>
            </a:r>
          </a:p>
        </p:txBody>
      </p:sp>
      <p:sp>
        <p:nvSpPr>
          <p:cNvPr id="213" name="Text Box 24"/>
          <p:cNvSpPr txBox="1">
            <a:spLocks noChangeArrowheads="1"/>
          </p:cNvSpPr>
          <p:nvPr/>
        </p:nvSpPr>
        <p:spPr bwMode="auto">
          <a:xfrm>
            <a:off x="3740224" y="4858990"/>
            <a:ext cx="23764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2007.10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2007.10   Add Your Text</a:t>
            </a:r>
          </a:p>
          <a:p>
            <a:pPr eaLnBrk="0" hangingPunct="0"/>
            <a:r>
              <a:rPr lang="en-US" altLang="zh-CN" sz="1400">
                <a:solidFill>
                  <a:srgbClr val="000000"/>
                </a:solidFill>
                <a:latin typeface="Verdana" pitchFamily="34" charset="0"/>
                <a:ea typeface="宋体" charset="-122"/>
              </a:rPr>
              <a:t>2007.10   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17507</TotalTime>
  <Words>52</Words>
  <Application>Microsoft Office PowerPoint</Application>
  <PresentationFormat>全屏显示(4:3)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666</cp:revision>
  <dcterms:created xsi:type="dcterms:W3CDTF">2009-02-11T05:37:22Z</dcterms:created>
  <dcterms:modified xsi:type="dcterms:W3CDTF">2012-07-17T14:45:49Z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