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AutoShape 180"/>
          <p:cNvSpPr>
            <a:spLocks noChangeArrowheads="1"/>
          </p:cNvSpPr>
          <p:nvPr/>
        </p:nvSpPr>
        <p:spPr bwMode="gray">
          <a:xfrm>
            <a:off x="3960440" y="3636616"/>
            <a:ext cx="1447800" cy="1444625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rgbClr val="F2D360">
                  <a:gamma/>
                  <a:shade val="43137"/>
                  <a:invGamma/>
                </a:srgbClr>
              </a:gs>
              <a:gs pos="50000">
                <a:srgbClr val="F2D360"/>
              </a:gs>
              <a:gs pos="100000">
                <a:srgbClr val="F2D360">
                  <a:gamma/>
                  <a:shade val="43137"/>
                  <a:invGamma/>
                </a:srgbClr>
              </a:gs>
            </a:gsLst>
            <a:lin ang="2700000" scaled="1"/>
          </a:gradFill>
          <a:ln w="57150" algn="ctr">
            <a:solidFill>
              <a:srgbClr val="CDDCE9"/>
            </a:solidFill>
            <a:miter lim="800000"/>
            <a:headEnd/>
            <a:tailEnd/>
          </a:ln>
          <a:effectLst>
            <a:prstShdw prst="shdw17" dist="17961" dir="2700000">
              <a:srgbClr val="CDDCE9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" name="AutoShape 181"/>
          <p:cNvSpPr>
            <a:spLocks noChangeArrowheads="1"/>
          </p:cNvSpPr>
          <p:nvPr/>
        </p:nvSpPr>
        <p:spPr bwMode="gray">
          <a:xfrm>
            <a:off x="3919165" y="1499841"/>
            <a:ext cx="1447800" cy="1447800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rgbClr val="A6C701">
                  <a:gamma/>
                  <a:shade val="43137"/>
                  <a:invGamma/>
                </a:srgbClr>
              </a:gs>
              <a:gs pos="50000">
                <a:srgbClr val="A6C701"/>
              </a:gs>
              <a:gs pos="100000">
                <a:srgbClr val="A6C701">
                  <a:gamma/>
                  <a:shade val="43137"/>
                  <a:invGamma/>
                </a:srgbClr>
              </a:gs>
            </a:gsLst>
            <a:lin ang="2700000" scaled="1"/>
          </a:gradFill>
          <a:ln w="57150" algn="ctr">
            <a:solidFill>
              <a:srgbClr val="CDDCE9"/>
            </a:solidFill>
            <a:miter lim="800000"/>
            <a:headEnd/>
            <a:tailEnd/>
          </a:ln>
          <a:effectLst>
            <a:prstShdw prst="shdw17" dist="17961" dir="2700000">
              <a:srgbClr val="CDDCE9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" name="Rectangle 182"/>
          <p:cNvSpPr>
            <a:spLocks noChangeArrowheads="1"/>
          </p:cNvSpPr>
          <p:nvPr/>
        </p:nvSpPr>
        <p:spPr bwMode="gray">
          <a:xfrm>
            <a:off x="3962028" y="2107853"/>
            <a:ext cx="13652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EFEFE"/>
                </a:solidFill>
                <a:ea typeface="宋体" charset="-122"/>
              </a:rPr>
              <a:t>Title in here</a:t>
            </a:r>
          </a:p>
        </p:txBody>
      </p:sp>
      <p:sp>
        <p:nvSpPr>
          <p:cNvPr id="103" name="AutoShape 183"/>
          <p:cNvSpPr>
            <a:spLocks noChangeArrowheads="1"/>
          </p:cNvSpPr>
          <p:nvPr/>
        </p:nvSpPr>
        <p:spPr bwMode="ltGray">
          <a:xfrm>
            <a:off x="2849190" y="2560291"/>
            <a:ext cx="1447800" cy="1447800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rgbClr val="C85414">
                  <a:gamma/>
                  <a:shade val="43137"/>
                  <a:invGamma/>
                </a:srgbClr>
              </a:gs>
              <a:gs pos="50000">
                <a:srgbClr val="C85414"/>
              </a:gs>
              <a:gs pos="100000">
                <a:srgbClr val="C85414">
                  <a:gamma/>
                  <a:shade val="43137"/>
                  <a:invGamma/>
                </a:srgbClr>
              </a:gs>
            </a:gsLst>
            <a:lin ang="2700000" scaled="1"/>
          </a:gradFill>
          <a:ln w="57150" algn="ctr">
            <a:solidFill>
              <a:srgbClr val="CDDCE9"/>
            </a:solidFill>
            <a:miter lim="800000"/>
            <a:headEnd/>
            <a:tailEnd/>
          </a:ln>
          <a:effectLst>
            <a:prstShdw prst="shdw17" dist="17961" dir="2700000">
              <a:srgbClr val="CDDCE9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4" name="AutoShape 184"/>
          <p:cNvSpPr>
            <a:spLocks noChangeArrowheads="1"/>
          </p:cNvSpPr>
          <p:nvPr/>
        </p:nvSpPr>
        <p:spPr bwMode="gray">
          <a:xfrm>
            <a:off x="5033590" y="2569816"/>
            <a:ext cx="1441450" cy="1416050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rgbClr val="7D94F7">
                  <a:gamma/>
                  <a:shade val="43137"/>
                  <a:invGamma/>
                </a:srgbClr>
              </a:gs>
              <a:gs pos="50000">
                <a:srgbClr val="7D94F7"/>
              </a:gs>
              <a:gs pos="100000">
                <a:srgbClr val="7D94F7">
                  <a:gamma/>
                  <a:shade val="43137"/>
                  <a:invGamma/>
                </a:srgbClr>
              </a:gs>
            </a:gsLst>
            <a:lin ang="2700000" scaled="1"/>
          </a:gradFill>
          <a:ln w="57150" algn="ctr">
            <a:solidFill>
              <a:srgbClr val="CDDCE9"/>
            </a:solidFill>
            <a:miter lim="800000"/>
            <a:headEnd/>
            <a:tailEnd/>
          </a:ln>
          <a:effectLst>
            <a:prstShdw prst="shdw17" dist="17961" dir="2700000">
              <a:srgbClr val="CDDCE9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5" name="Rectangle 185"/>
          <p:cNvSpPr>
            <a:spLocks noChangeArrowheads="1"/>
          </p:cNvSpPr>
          <p:nvPr/>
        </p:nvSpPr>
        <p:spPr bwMode="gray">
          <a:xfrm>
            <a:off x="2987303" y="2733328"/>
            <a:ext cx="11525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EFEFE"/>
                </a:solidFill>
                <a:ea typeface="宋体" charset="-122"/>
              </a:rPr>
              <a:t>Title in here</a:t>
            </a:r>
          </a:p>
        </p:txBody>
      </p:sp>
      <p:sp>
        <p:nvSpPr>
          <p:cNvPr id="106" name="Rectangle 186"/>
          <p:cNvSpPr>
            <a:spLocks noChangeArrowheads="1"/>
          </p:cNvSpPr>
          <p:nvPr/>
        </p:nvSpPr>
        <p:spPr bwMode="gray">
          <a:xfrm>
            <a:off x="5133603" y="2749203"/>
            <a:ext cx="12319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EFEFE"/>
                </a:solidFill>
                <a:ea typeface="宋体" charset="-122"/>
              </a:rPr>
              <a:t>Title in here</a:t>
            </a:r>
          </a:p>
        </p:txBody>
      </p:sp>
      <p:sp>
        <p:nvSpPr>
          <p:cNvPr id="107" name="Rectangle 187"/>
          <p:cNvSpPr>
            <a:spLocks noChangeArrowheads="1"/>
          </p:cNvSpPr>
          <p:nvPr/>
        </p:nvSpPr>
        <p:spPr bwMode="gray">
          <a:xfrm>
            <a:off x="4139828" y="4285903"/>
            <a:ext cx="1092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EFEFE"/>
                </a:solidFill>
                <a:ea typeface="宋体" charset="-122"/>
              </a:rPr>
              <a:t>Title in here</a:t>
            </a:r>
          </a:p>
        </p:txBody>
      </p:sp>
      <p:grpSp>
        <p:nvGrpSpPr>
          <p:cNvPr id="108" name="Group 188"/>
          <p:cNvGrpSpPr>
            <a:grpSpLocks/>
          </p:cNvGrpSpPr>
          <p:nvPr/>
        </p:nvGrpSpPr>
        <p:grpSpPr bwMode="auto">
          <a:xfrm>
            <a:off x="3414340" y="3495328"/>
            <a:ext cx="393700" cy="396875"/>
            <a:chOff x="523" y="2809"/>
            <a:chExt cx="876" cy="882"/>
          </a:xfrm>
        </p:grpSpPr>
        <p:sp>
          <p:nvSpPr>
            <p:cNvPr id="109" name="Oval 189"/>
            <p:cNvSpPr>
              <a:spLocks noChangeArrowheads="1"/>
            </p:cNvSpPr>
            <p:nvPr/>
          </p:nvSpPr>
          <p:spPr bwMode="gray">
            <a:xfrm>
              <a:off x="523" y="2809"/>
              <a:ext cx="876" cy="876"/>
            </a:xfrm>
            <a:prstGeom prst="ellipse">
              <a:avLst/>
            </a:prstGeom>
            <a:noFill/>
            <a:ln w="19050" algn="ctr">
              <a:solidFill>
                <a:srgbClr val="FFFFFF">
                  <a:alpha val="3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Line 190"/>
            <p:cNvSpPr>
              <a:spLocks noChangeShapeType="1"/>
            </p:cNvSpPr>
            <p:nvPr/>
          </p:nvSpPr>
          <p:spPr bwMode="gray">
            <a:xfrm>
              <a:off x="964" y="2809"/>
              <a:ext cx="0" cy="870"/>
            </a:xfrm>
            <a:prstGeom prst="line">
              <a:avLst/>
            </a:prstGeom>
            <a:noFill/>
            <a:ln w="19050">
              <a:solidFill>
                <a:srgbClr val="FFFFFF">
                  <a:alpha val="3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Line 191"/>
            <p:cNvSpPr>
              <a:spLocks noChangeShapeType="1"/>
            </p:cNvSpPr>
            <p:nvPr/>
          </p:nvSpPr>
          <p:spPr bwMode="gray">
            <a:xfrm>
              <a:off x="523" y="3244"/>
              <a:ext cx="876" cy="0"/>
            </a:xfrm>
            <a:prstGeom prst="line">
              <a:avLst/>
            </a:prstGeom>
            <a:noFill/>
            <a:ln w="19050">
              <a:solidFill>
                <a:srgbClr val="FFFFFF">
                  <a:alpha val="3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Freeform 192"/>
            <p:cNvSpPr>
              <a:spLocks/>
            </p:cNvSpPr>
            <p:nvPr/>
          </p:nvSpPr>
          <p:spPr bwMode="gray">
            <a:xfrm>
              <a:off x="1023" y="2815"/>
              <a:ext cx="182" cy="864"/>
            </a:xfrm>
            <a:custGeom>
              <a:avLst/>
              <a:gdLst>
                <a:gd name="T0" fmla="*/ 0 w 182"/>
                <a:gd name="T1" fmla="*/ 0 h 864"/>
                <a:gd name="T2" fmla="*/ 182 w 182"/>
                <a:gd name="T3" fmla="*/ 435 h 864"/>
                <a:gd name="T4" fmla="*/ 6 w 182"/>
                <a:gd name="T5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2" h="864">
                  <a:moveTo>
                    <a:pt x="0" y="0"/>
                  </a:moveTo>
                  <a:cubicBezTo>
                    <a:pt x="59" y="89"/>
                    <a:pt x="182" y="177"/>
                    <a:pt x="182" y="435"/>
                  </a:cubicBezTo>
                  <a:cubicBezTo>
                    <a:pt x="182" y="693"/>
                    <a:pt x="70" y="800"/>
                    <a:pt x="6" y="864"/>
                  </a:cubicBezTo>
                </a:path>
              </a:pathLst>
            </a:custGeom>
            <a:noFill/>
            <a:ln w="19050" cap="flat" cmpd="sng">
              <a:solidFill>
                <a:srgbClr val="FFFFFF">
                  <a:alpha val="3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Freeform 193"/>
            <p:cNvSpPr>
              <a:spLocks/>
            </p:cNvSpPr>
            <p:nvPr/>
          </p:nvSpPr>
          <p:spPr bwMode="gray">
            <a:xfrm>
              <a:off x="726" y="2821"/>
              <a:ext cx="197" cy="870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 cap="flat" cmpd="sng">
              <a:solidFill>
                <a:srgbClr val="FFFFFF">
                  <a:alpha val="3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194"/>
            <p:cNvSpPr>
              <a:spLocks/>
            </p:cNvSpPr>
            <p:nvPr/>
          </p:nvSpPr>
          <p:spPr bwMode="gray">
            <a:xfrm rot="5400000">
              <a:off x="892" y="3171"/>
              <a:ext cx="114" cy="653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 cap="flat" cmpd="sng">
              <a:solidFill>
                <a:srgbClr val="FFFFFF">
                  <a:alpha val="3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195"/>
            <p:cNvSpPr>
              <a:spLocks/>
            </p:cNvSpPr>
            <p:nvPr/>
          </p:nvSpPr>
          <p:spPr bwMode="gray">
            <a:xfrm rot="16200000" flipV="1">
              <a:off x="900" y="2668"/>
              <a:ext cx="114" cy="653"/>
            </a:xfrm>
            <a:custGeom>
              <a:avLst/>
              <a:gdLst>
                <a:gd name="T0" fmla="*/ 167 w 197"/>
                <a:gd name="T1" fmla="*/ 0 h 870"/>
                <a:gd name="T2" fmla="*/ 0 w 197"/>
                <a:gd name="T3" fmla="*/ 436 h 870"/>
                <a:gd name="T4" fmla="*/ 197 w 197"/>
                <a:gd name="T5" fmla="*/ 870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7" h="870">
                  <a:moveTo>
                    <a:pt x="167" y="0"/>
                  </a:moveTo>
                  <a:cubicBezTo>
                    <a:pt x="117" y="64"/>
                    <a:pt x="0" y="178"/>
                    <a:pt x="0" y="436"/>
                  </a:cubicBezTo>
                  <a:cubicBezTo>
                    <a:pt x="0" y="694"/>
                    <a:pt x="124" y="769"/>
                    <a:pt x="197" y="870"/>
                  </a:cubicBezTo>
                </a:path>
              </a:pathLst>
            </a:custGeom>
            <a:noFill/>
            <a:ln w="19050" cap="flat" cmpd="sng">
              <a:solidFill>
                <a:srgbClr val="FFFFFF">
                  <a:alpha val="3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5F5F5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6" name="Group 196"/>
          <p:cNvGrpSpPr>
            <a:grpSpLocks/>
          </p:cNvGrpSpPr>
          <p:nvPr/>
        </p:nvGrpSpPr>
        <p:grpSpPr bwMode="auto">
          <a:xfrm>
            <a:off x="5452690" y="3465166"/>
            <a:ext cx="603250" cy="384175"/>
            <a:chOff x="3824" y="1835"/>
            <a:chExt cx="491" cy="312"/>
          </a:xfrm>
        </p:grpSpPr>
        <p:grpSp>
          <p:nvGrpSpPr>
            <p:cNvPr id="117" name="Group 197"/>
            <p:cNvGrpSpPr>
              <a:grpSpLocks/>
            </p:cNvGrpSpPr>
            <p:nvPr/>
          </p:nvGrpSpPr>
          <p:grpSpPr bwMode="auto">
            <a:xfrm>
              <a:off x="3824" y="1835"/>
              <a:ext cx="491" cy="312"/>
              <a:chOff x="347" y="2022"/>
              <a:chExt cx="491" cy="312"/>
            </a:xfrm>
          </p:grpSpPr>
          <p:sp>
            <p:nvSpPr>
              <p:cNvPr id="119" name="Freeform 198"/>
              <p:cNvSpPr>
                <a:spLocks/>
              </p:cNvSpPr>
              <p:nvPr/>
            </p:nvSpPr>
            <p:spPr bwMode="gray">
              <a:xfrm>
                <a:off x="347" y="2022"/>
                <a:ext cx="491" cy="312"/>
              </a:xfrm>
              <a:custGeom>
                <a:avLst/>
                <a:gdLst>
                  <a:gd name="T0" fmla="*/ 9 w 491"/>
                  <a:gd name="T1" fmla="*/ 96 h 312"/>
                  <a:gd name="T2" fmla="*/ 10 w 491"/>
                  <a:gd name="T3" fmla="*/ 159 h 312"/>
                  <a:gd name="T4" fmla="*/ 288 w 491"/>
                  <a:gd name="T5" fmla="*/ 312 h 312"/>
                  <a:gd name="T6" fmla="*/ 486 w 491"/>
                  <a:gd name="T7" fmla="*/ 184 h 312"/>
                  <a:gd name="T8" fmla="*/ 303 w 491"/>
                  <a:gd name="T9" fmla="*/ 302 h 312"/>
                  <a:gd name="T10" fmla="*/ 283 w 491"/>
                  <a:gd name="T11" fmla="*/ 246 h 312"/>
                  <a:gd name="T12" fmla="*/ 480 w 491"/>
                  <a:gd name="T13" fmla="*/ 128 h 312"/>
                  <a:gd name="T14" fmla="*/ 202 w 491"/>
                  <a:gd name="T15" fmla="*/ 0 h 312"/>
                  <a:gd name="T16" fmla="*/ 9 w 491"/>
                  <a:gd name="T17" fmla="*/ 96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1" h="312">
                    <a:moveTo>
                      <a:pt x="9" y="96"/>
                    </a:moveTo>
                    <a:cubicBezTo>
                      <a:pt x="0" y="133"/>
                      <a:pt x="1" y="139"/>
                      <a:pt x="10" y="159"/>
                    </a:cubicBezTo>
                    <a:cubicBezTo>
                      <a:pt x="57" y="195"/>
                      <a:pt x="255" y="300"/>
                      <a:pt x="288" y="312"/>
                    </a:cubicBezTo>
                    <a:cubicBezTo>
                      <a:pt x="346" y="289"/>
                      <a:pt x="457" y="207"/>
                      <a:pt x="486" y="184"/>
                    </a:cubicBezTo>
                    <a:cubicBezTo>
                      <a:pt x="491" y="173"/>
                      <a:pt x="337" y="292"/>
                      <a:pt x="303" y="302"/>
                    </a:cubicBezTo>
                    <a:cubicBezTo>
                      <a:pt x="296" y="310"/>
                      <a:pt x="254" y="274"/>
                      <a:pt x="283" y="246"/>
                    </a:cubicBezTo>
                    <a:cubicBezTo>
                      <a:pt x="338" y="217"/>
                      <a:pt x="378" y="180"/>
                      <a:pt x="480" y="128"/>
                    </a:cubicBezTo>
                    <a:cubicBezTo>
                      <a:pt x="343" y="66"/>
                      <a:pt x="288" y="30"/>
                      <a:pt x="202" y="0"/>
                    </a:cubicBezTo>
                    <a:cubicBezTo>
                      <a:pt x="100" y="33"/>
                      <a:pt x="46" y="75"/>
                      <a:pt x="9" y="96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FFFFFF">
                    <a:alpha val="35001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1">
                        <a:alpha val="24001"/>
                      </a:scheme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199"/>
              <p:cNvSpPr>
                <a:spLocks/>
              </p:cNvSpPr>
              <p:nvPr/>
            </p:nvSpPr>
            <p:spPr bwMode="gray">
              <a:xfrm>
                <a:off x="615" y="2154"/>
                <a:ext cx="215" cy="171"/>
              </a:xfrm>
              <a:custGeom>
                <a:avLst/>
                <a:gdLst>
                  <a:gd name="T0" fmla="*/ 15 w 215"/>
                  <a:gd name="T1" fmla="*/ 117 h 171"/>
                  <a:gd name="T2" fmla="*/ 23 w 215"/>
                  <a:gd name="T3" fmla="*/ 171 h 171"/>
                  <a:gd name="T4" fmla="*/ 215 w 215"/>
                  <a:gd name="T5" fmla="*/ 48 h 171"/>
                  <a:gd name="T6" fmla="*/ 203 w 215"/>
                  <a:gd name="T7" fmla="*/ 0 h 171"/>
                  <a:gd name="T8" fmla="*/ 15 w 215"/>
                  <a:gd name="T9" fmla="*/ 117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" h="171">
                    <a:moveTo>
                      <a:pt x="15" y="117"/>
                    </a:moveTo>
                    <a:cubicBezTo>
                      <a:pt x="9" y="129"/>
                      <a:pt x="0" y="154"/>
                      <a:pt x="23" y="171"/>
                    </a:cubicBezTo>
                    <a:cubicBezTo>
                      <a:pt x="45" y="166"/>
                      <a:pt x="185" y="77"/>
                      <a:pt x="215" y="48"/>
                    </a:cubicBezTo>
                    <a:cubicBezTo>
                      <a:pt x="215" y="32"/>
                      <a:pt x="207" y="32"/>
                      <a:pt x="203" y="0"/>
                    </a:cubicBezTo>
                    <a:cubicBezTo>
                      <a:pt x="125" y="42"/>
                      <a:pt x="56" y="87"/>
                      <a:pt x="15" y="117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FFFFFF">
                    <a:alpha val="35001"/>
                  </a:srgbClr>
                </a:solidFill>
                <a:prstDash val="solid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1">
                        <a:alpha val="24001"/>
                      </a:scheme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Line 200"/>
              <p:cNvSpPr>
                <a:spLocks noChangeShapeType="1"/>
              </p:cNvSpPr>
              <p:nvPr/>
            </p:nvSpPr>
            <p:spPr bwMode="gray">
              <a:xfrm>
                <a:off x="368" y="2128"/>
                <a:ext cx="253" cy="137"/>
              </a:xfrm>
              <a:prstGeom prst="line">
                <a:avLst/>
              </a:prstGeom>
              <a:noFill/>
              <a:ln w="19050">
                <a:solidFill>
                  <a:srgbClr val="FFFFFF">
                    <a:alpha val="35001"/>
                  </a:srgbClr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8" name="Freeform 201"/>
            <p:cNvSpPr>
              <a:spLocks/>
            </p:cNvSpPr>
            <p:nvPr/>
          </p:nvSpPr>
          <p:spPr bwMode="gray">
            <a:xfrm>
              <a:off x="4169" y="2067"/>
              <a:ext cx="48" cy="44"/>
            </a:xfrm>
            <a:custGeom>
              <a:avLst/>
              <a:gdLst>
                <a:gd name="T0" fmla="*/ 0 w 48"/>
                <a:gd name="T1" fmla="*/ 14 h 44"/>
                <a:gd name="T2" fmla="*/ 18 w 48"/>
                <a:gd name="T3" fmla="*/ 0 h 44"/>
                <a:gd name="T4" fmla="*/ 48 w 48"/>
                <a:gd name="T5" fmla="*/ 26 h 44"/>
                <a:gd name="T6" fmla="*/ 27 w 48"/>
                <a:gd name="T7" fmla="*/ 44 h 44"/>
                <a:gd name="T8" fmla="*/ 0 w 48"/>
                <a:gd name="T9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4">
                  <a:moveTo>
                    <a:pt x="0" y="14"/>
                  </a:moveTo>
                  <a:lnTo>
                    <a:pt x="18" y="0"/>
                  </a:lnTo>
                  <a:lnTo>
                    <a:pt x="48" y="26"/>
                  </a:lnTo>
                  <a:lnTo>
                    <a:pt x="27" y="44"/>
                  </a:lnTo>
                  <a:lnTo>
                    <a:pt x="0" y="14"/>
                  </a:lnTo>
                  <a:close/>
                </a:path>
              </a:pathLst>
            </a:custGeom>
            <a:noFill/>
            <a:ln w="19050" cap="flat" cmpd="sng">
              <a:solidFill>
                <a:srgbClr val="FFFFFF">
                  <a:alpha val="35001"/>
                </a:srgb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>
                      <a:alpha val="24001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2" name="Group 202"/>
          <p:cNvGrpSpPr>
            <a:grpSpLocks/>
          </p:cNvGrpSpPr>
          <p:nvPr/>
        </p:nvGrpSpPr>
        <p:grpSpPr bwMode="auto">
          <a:xfrm>
            <a:off x="4481140" y="3836641"/>
            <a:ext cx="358775" cy="390525"/>
            <a:chOff x="173" y="1670"/>
            <a:chExt cx="676" cy="727"/>
          </a:xfrm>
        </p:grpSpPr>
        <p:sp>
          <p:nvSpPr>
            <p:cNvPr id="123" name="Oval 203"/>
            <p:cNvSpPr>
              <a:spLocks noChangeArrowheads="1"/>
            </p:cNvSpPr>
            <p:nvPr/>
          </p:nvSpPr>
          <p:spPr bwMode="gray">
            <a:xfrm>
              <a:off x="442" y="1670"/>
              <a:ext cx="111" cy="105"/>
            </a:xfrm>
            <a:prstGeom prst="ellipse">
              <a:avLst/>
            </a:prstGeom>
            <a:noFill/>
            <a:ln w="9525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64999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Oval 204"/>
            <p:cNvSpPr>
              <a:spLocks noChangeArrowheads="1"/>
            </p:cNvSpPr>
            <p:nvPr/>
          </p:nvSpPr>
          <p:spPr bwMode="gray">
            <a:xfrm>
              <a:off x="276" y="1958"/>
              <a:ext cx="157" cy="149"/>
            </a:xfrm>
            <a:prstGeom prst="ellipse">
              <a:avLst/>
            </a:prstGeom>
            <a:noFill/>
            <a:ln w="9525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64999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Oval 205"/>
            <p:cNvSpPr>
              <a:spLocks noChangeArrowheads="1"/>
            </p:cNvSpPr>
            <p:nvPr/>
          </p:nvSpPr>
          <p:spPr bwMode="gray">
            <a:xfrm>
              <a:off x="570" y="1845"/>
              <a:ext cx="117" cy="111"/>
            </a:xfrm>
            <a:prstGeom prst="ellipse">
              <a:avLst/>
            </a:prstGeom>
            <a:noFill/>
            <a:ln w="9525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64999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Oval 206"/>
            <p:cNvSpPr>
              <a:spLocks noChangeArrowheads="1"/>
            </p:cNvSpPr>
            <p:nvPr/>
          </p:nvSpPr>
          <p:spPr bwMode="gray">
            <a:xfrm>
              <a:off x="322" y="2319"/>
              <a:ext cx="82" cy="78"/>
            </a:xfrm>
            <a:prstGeom prst="ellipse">
              <a:avLst/>
            </a:prstGeom>
            <a:noFill/>
            <a:ln w="9525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64999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Line 207"/>
            <p:cNvSpPr>
              <a:spLocks noChangeShapeType="1"/>
            </p:cNvSpPr>
            <p:nvPr/>
          </p:nvSpPr>
          <p:spPr bwMode="gray">
            <a:xfrm>
              <a:off x="355" y="2106"/>
              <a:ext cx="0" cy="215"/>
            </a:xfrm>
            <a:prstGeom prst="line">
              <a:avLst/>
            </a:prstGeom>
            <a:noFill/>
            <a:ln w="12700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Line 208"/>
            <p:cNvSpPr>
              <a:spLocks noChangeShapeType="1"/>
            </p:cNvSpPr>
            <p:nvPr/>
          </p:nvSpPr>
          <p:spPr bwMode="gray">
            <a:xfrm flipV="1">
              <a:off x="413" y="1926"/>
              <a:ext cx="175" cy="52"/>
            </a:xfrm>
            <a:prstGeom prst="line">
              <a:avLst/>
            </a:prstGeom>
            <a:noFill/>
            <a:ln w="9525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Line 209"/>
            <p:cNvSpPr>
              <a:spLocks noChangeShapeType="1"/>
            </p:cNvSpPr>
            <p:nvPr/>
          </p:nvSpPr>
          <p:spPr bwMode="gray">
            <a:xfrm flipH="1" flipV="1">
              <a:off x="524" y="1757"/>
              <a:ext cx="69" cy="93"/>
            </a:xfrm>
            <a:prstGeom prst="line">
              <a:avLst/>
            </a:prstGeom>
            <a:noFill/>
            <a:ln w="9525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Oval 210"/>
            <p:cNvSpPr>
              <a:spLocks noChangeArrowheads="1"/>
            </p:cNvSpPr>
            <p:nvPr/>
          </p:nvSpPr>
          <p:spPr bwMode="gray">
            <a:xfrm>
              <a:off x="767" y="1769"/>
              <a:ext cx="82" cy="78"/>
            </a:xfrm>
            <a:prstGeom prst="ellipse">
              <a:avLst/>
            </a:prstGeom>
            <a:noFill/>
            <a:ln w="9525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64999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Oval 211"/>
            <p:cNvSpPr>
              <a:spLocks noChangeArrowheads="1"/>
            </p:cNvSpPr>
            <p:nvPr/>
          </p:nvSpPr>
          <p:spPr bwMode="gray">
            <a:xfrm>
              <a:off x="653" y="2069"/>
              <a:ext cx="94" cy="89"/>
            </a:xfrm>
            <a:prstGeom prst="ellipse">
              <a:avLst/>
            </a:prstGeom>
            <a:noFill/>
            <a:ln w="9525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64999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Line 212"/>
            <p:cNvSpPr>
              <a:spLocks noChangeShapeType="1"/>
            </p:cNvSpPr>
            <p:nvPr/>
          </p:nvSpPr>
          <p:spPr bwMode="gray">
            <a:xfrm>
              <a:off x="652" y="1955"/>
              <a:ext cx="29" cy="134"/>
            </a:xfrm>
            <a:prstGeom prst="line">
              <a:avLst/>
            </a:prstGeom>
            <a:noFill/>
            <a:ln w="9525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Line 213"/>
            <p:cNvSpPr>
              <a:spLocks noChangeShapeType="1"/>
            </p:cNvSpPr>
            <p:nvPr/>
          </p:nvSpPr>
          <p:spPr bwMode="gray">
            <a:xfrm flipV="1">
              <a:off x="687" y="1804"/>
              <a:ext cx="87" cy="75"/>
            </a:xfrm>
            <a:prstGeom prst="line">
              <a:avLst/>
            </a:prstGeom>
            <a:noFill/>
            <a:ln w="9525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Oval 214"/>
            <p:cNvSpPr>
              <a:spLocks noChangeArrowheads="1"/>
            </p:cNvSpPr>
            <p:nvPr/>
          </p:nvSpPr>
          <p:spPr bwMode="gray">
            <a:xfrm>
              <a:off x="173" y="1839"/>
              <a:ext cx="82" cy="78"/>
            </a:xfrm>
            <a:prstGeom prst="ellipse">
              <a:avLst/>
            </a:prstGeom>
            <a:noFill/>
            <a:ln w="9525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64999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Line 215"/>
            <p:cNvSpPr>
              <a:spLocks noChangeShapeType="1"/>
            </p:cNvSpPr>
            <p:nvPr/>
          </p:nvSpPr>
          <p:spPr bwMode="gray">
            <a:xfrm>
              <a:off x="221" y="1908"/>
              <a:ext cx="70" cy="70"/>
            </a:xfrm>
            <a:prstGeom prst="line">
              <a:avLst/>
            </a:prstGeom>
            <a:noFill/>
            <a:ln w="9525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Line 216"/>
            <p:cNvSpPr>
              <a:spLocks noChangeShapeType="1"/>
            </p:cNvSpPr>
            <p:nvPr/>
          </p:nvSpPr>
          <p:spPr bwMode="gray">
            <a:xfrm flipH="1">
              <a:off x="550" y="2132"/>
              <a:ext cx="127" cy="36"/>
            </a:xfrm>
            <a:prstGeom prst="line">
              <a:avLst/>
            </a:prstGeom>
            <a:noFill/>
            <a:ln w="9525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Oval 217"/>
            <p:cNvSpPr>
              <a:spLocks noChangeArrowheads="1"/>
            </p:cNvSpPr>
            <p:nvPr/>
          </p:nvSpPr>
          <p:spPr bwMode="gray">
            <a:xfrm>
              <a:off x="493" y="2135"/>
              <a:ext cx="82" cy="78"/>
            </a:xfrm>
            <a:prstGeom prst="ellipse">
              <a:avLst/>
            </a:prstGeom>
            <a:noFill/>
            <a:ln w="9525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64999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Line 218"/>
            <p:cNvSpPr>
              <a:spLocks noChangeShapeType="1"/>
            </p:cNvSpPr>
            <p:nvPr/>
          </p:nvSpPr>
          <p:spPr bwMode="gray">
            <a:xfrm>
              <a:off x="727" y="2147"/>
              <a:ext cx="29" cy="35"/>
            </a:xfrm>
            <a:prstGeom prst="line">
              <a:avLst/>
            </a:prstGeom>
            <a:noFill/>
            <a:ln w="9525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Oval 219"/>
            <p:cNvSpPr>
              <a:spLocks noChangeArrowheads="1"/>
            </p:cNvSpPr>
            <p:nvPr/>
          </p:nvSpPr>
          <p:spPr bwMode="gray">
            <a:xfrm>
              <a:off x="740" y="2190"/>
              <a:ext cx="82" cy="78"/>
            </a:xfrm>
            <a:prstGeom prst="ellipse">
              <a:avLst/>
            </a:prstGeom>
            <a:noFill/>
            <a:ln w="9525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64999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0" name="Rectangle 220"/>
          <p:cNvSpPr>
            <a:spLocks noChangeArrowheads="1"/>
          </p:cNvSpPr>
          <p:nvPr/>
        </p:nvSpPr>
        <p:spPr bwMode="auto">
          <a:xfrm>
            <a:off x="3046040" y="980728"/>
            <a:ext cx="3143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000000"/>
                </a:solidFill>
                <a:ea typeface="宋体" charset="-122"/>
              </a:rPr>
              <a:t>Current Contents Structure</a:t>
            </a:r>
          </a:p>
        </p:txBody>
      </p:sp>
      <p:sp>
        <p:nvSpPr>
          <p:cNvPr id="141" name="Text Box 221"/>
          <p:cNvSpPr txBox="1">
            <a:spLocks noChangeArrowheads="1"/>
          </p:cNvSpPr>
          <p:nvPr/>
        </p:nvSpPr>
        <p:spPr bwMode="gray">
          <a:xfrm>
            <a:off x="836240" y="4055716"/>
            <a:ext cx="25146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20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20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142" name="Text Box 222"/>
          <p:cNvSpPr txBox="1">
            <a:spLocks noChangeArrowheads="1"/>
          </p:cNvSpPr>
          <p:nvPr/>
        </p:nvSpPr>
        <p:spPr bwMode="gray">
          <a:xfrm>
            <a:off x="6017840" y="4093816"/>
            <a:ext cx="25146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120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200">
                <a:solidFill>
                  <a:srgbClr val="000000"/>
                </a:solidFill>
                <a:ea typeface="宋体" charset="-122"/>
              </a:rPr>
              <a:t>Description of the contents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en-US" altLang="zh-CN" sz="1200">
                <a:solidFill>
                  <a:srgbClr val="000000"/>
                </a:solidFill>
                <a:ea typeface="宋体" charset="-122"/>
              </a:rPr>
              <a:t> Description of the contents</a:t>
            </a:r>
          </a:p>
        </p:txBody>
      </p:sp>
      <p:sp>
        <p:nvSpPr>
          <p:cNvPr id="143" name="AutoShape 223"/>
          <p:cNvSpPr>
            <a:spLocks noChangeArrowheads="1"/>
          </p:cNvSpPr>
          <p:nvPr/>
        </p:nvSpPr>
        <p:spPr bwMode="ltGray">
          <a:xfrm>
            <a:off x="1379165" y="2569816"/>
            <a:ext cx="1362075" cy="1358900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rgbClr val="66B1CC">
                  <a:gamma/>
                  <a:shade val="43137"/>
                  <a:invGamma/>
                </a:srgbClr>
              </a:gs>
              <a:gs pos="50000">
                <a:srgbClr val="66B1CC"/>
              </a:gs>
              <a:gs pos="100000">
                <a:srgbClr val="66B1CC">
                  <a:gamma/>
                  <a:shade val="43137"/>
                  <a:invGamma/>
                </a:srgbClr>
              </a:gs>
            </a:gsLst>
            <a:lin ang="2700000" scaled="1"/>
          </a:gradFill>
          <a:ln w="57150" algn="ctr">
            <a:solidFill>
              <a:srgbClr val="CDDCE9"/>
            </a:solidFill>
            <a:miter lim="800000"/>
            <a:headEnd/>
            <a:tailEnd/>
          </a:ln>
          <a:effectLst>
            <a:prstShdw prst="shdw17" dist="17961" dir="2700000">
              <a:srgbClr val="CDDCE9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4" name="AutoShape 224"/>
          <p:cNvSpPr>
            <a:spLocks noChangeArrowheads="1"/>
          </p:cNvSpPr>
          <p:nvPr/>
        </p:nvSpPr>
        <p:spPr bwMode="gray">
          <a:xfrm>
            <a:off x="6573465" y="2612678"/>
            <a:ext cx="1368425" cy="1365250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rgbClr val="66B1CC">
                  <a:gamma/>
                  <a:shade val="43137"/>
                  <a:invGamma/>
                </a:srgbClr>
              </a:gs>
              <a:gs pos="50000">
                <a:srgbClr val="66B1CC"/>
              </a:gs>
              <a:gs pos="100000">
                <a:srgbClr val="66B1CC">
                  <a:gamma/>
                  <a:shade val="43137"/>
                  <a:invGamma/>
                </a:srgbClr>
              </a:gs>
            </a:gsLst>
            <a:lin ang="2700000" scaled="1"/>
          </a:gradFill>
          <a:ln w="57150" algn="ctr">
            <a:solidFill>
              <a:srgbClr val="CDDCE9"/>
            </a:solidFill>
            <a:miter lim="800000"/>
            <a:headEnd/>
            <a:tailEnd/>
          </a:ln>
          <a:effectLst>
            <a:prstShdw prst="shdw17" dist="17961" dir="2700000">
              <a:srgbClr val="CDDCE9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45" name="Group 225"/>
          <p:cNvGrpSpPr>
            <a:grpSpLocks/>
          </p:cNvGrpSpPr>
          <p:nvPr/>
        </p:nvGrpSpPr>
        <p:grpSpPr bwMode="auto">
          <a:xfrm>
            <a:off x="1850653" y="3479453"/>
            <a:ext cx="412750" cy="320675"/>
            <a:chOff x="1298" y="1792"/>
            <a:chExt cx="300" cy="234"/>
          </a:xfrm>
        </p:grpSpPr>
        <p:sp>
          <p:nvSpPr>
            <p:cNvPr id="146" name="Line 226"/>
            <p:cNvSpPr>
              <a:spLocks noChangeShapeType="1"/>
            </p:cNvSpPr>
            <p:nvPr/>
          </p:nvSpPr>
          <p:spPr bwMode="gray">
            <a:xfrm flipV="1">
              <a:off x="1523" y="1792"/>
              <a:ext cx="0" cy="60"/>
            </a:xfrm>
            <a:prstGeom prst="line">
              <a:avLst/>
            </a:prstGeom>
            <a:noFill/>
            <a:ln w="57150">
              <a:solidFill>
                <a:srgbClr val="FEFEFE">
                  <a:alpha val="37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Rectangle 227"/>
            <p:cNvSpPr>
              <a:spLocks noChangeArrowheads="1"/>
            </p:cNvSpPr>
            <p:nvPr/>
          </p:nvSpPr>
          <p:spPr bwMode="gray">
            <a:xfrm>
              <a:off x="1428" y="1961"/>
              <a:ext cx="43" cy="57"/>
            </a:xfrm>
            <a:prstGeom prst="rect">
              <a:avLst/>
            </a:prstGeom>
            <a:solidFill>
              <a:srgbClr val="FFFFFF">
                <a:alpha val="35001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>
                      <a:alpha val="37000"/>
                    </a:schemeClr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Rectangle 228"/>
            <p:cNvSpPr>
              <a:spLocks noChangeArrowheads="1"/>
            </p:cNvSpPr>
            <p:nvPr/>
          </p:nvSpPr>
          <p:spPr bwMode="gray">
            <a:xfrm>
              <a:off x="1384" y="1908"/>
              <a:ext cx="29" cy="29"/>
            </a:xfrm>
            <a:prstGeom prst="rect">
              <a:avLst/>
            </a:prstGeom>
            <a:solidFill>
              <a:srgbClr val="FFFFFF">
                <a:alpha val="35001"/>
              </a:srgbClr>
            </a:solidFill>
            <a:ln w="9525" algn="ctr">
              <a:solidFill>
                <a:srgbClr val="FEFEFE">
                  <a:alpha val="37000"/>
                </a:srgb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Rectangle 229"/>
            <p:cNvSpPr>
              <a:spLocks noChangeArrowheads="1"/>
            </p:cNvSpPr>
            <p:nvPr/>
          </p:nvSpPr>
          <p:spPr bwMode="gray">
            <a:xfrm>
              <a:off x="1488" y="1908"/>
              <a:ext cx="29" cy="29"/>
            </a:xfrm>
            <a:prstGeom prst="rect">
              <a:avLst/>
            </a:prstGeom>
            <a:solidFill>
              <a:srgbClr val="FFFFFF">
                <a:alpha val="35001"/>
              </a:srgbClr>
            </a:solidFill>
            <a:ln w="9525" algn="ctr">
              <a:solidFill>
                <a:srgbClr val="FEFEFE">
                  <a:alpha val="37000"/>
                </a:srgb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AutoShape 230"/>
            <p:cNvSpPr>
              <a:spLocks noChangeArrowheads="1"/>
            </p:cNvSpPr>
            <p:nvPr/>
          </p:nvSpPr>
          <p:spPr bwMode="gray">
            <a:xfrm>
              <a:off x="1298" y="1802"/>
              <a:ext cx="300" cy="224"/>
            </a:xfrm>
            <a:prstGeom prst="upArrow">
              <a:avLst>
                <a:gd name="adj1" fmla="val 63676"/>
                <a:gd name="adj2" fmla="val 44657"/>
              </a:avLst>
            </a:prstGeom>
            <a:noFill/>
            <a:ln w="28575" algn="ctr">
              <a:solidFill>
                <a:srgbClr val="FEFEFE">
                  <a:alpha val="37000"/>
                </a:srgb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accent1">
                          <a:alpha val="35001"/>
                        </a:schemeClr>
                      </a:gs>
                      <a:gs pos="50000">
                        <a:schemeClr val="bg1"/>
                      </a:gs>
                      <a:gs pos="100000">
                        <a:schemeClr val="accent1">
                          <a:alpha val="35001"/>
                        </a:schemeClr>
                      </a:gs>
                    </a:gsLst>
                    <a:lin ang="5400000" scaled="1"/>
                  </a:gra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1" name="Group 231"/>
          <p:cNvGrpSpPr>
            <a:grpSpLocks/>
          </p:cNvGrpSpPr>
          <p:nvPr/>
        </p:nvGrpSpPr>
        <p:grpSpPr bwMode="auto">
          <a:xfrm>
            <a:off x="7084640" y="3523903"/>
            <a:ext cx="428625" cy="352425"/>
            <a:chOff x="3435" y="2922"/>
            <a:chExt cx="357" cy="295"/>
          </a:xfrm>
        </p:grpSpPr>
        <p:sp>
          <p:nvSpPr>
            <p:cNvPr id="152" name="Freeform 232"/>
            <p:cNvSpPr>
              <a:spLocks/>
            </p:cNvSpPr>
            <p:nvPr/>
          </p:nvSpPr>
          <p:spPr bwMode="gray">
            <a:xfrm rot="1584055">
              <a:off x="3435" y="2976"/>
              <a:ext cx="152" cy="241"/>
            </a:xfrm>
            <a:custGeom>
              <a:avLst/>
              <a:gdLst>
                <a:gd name="T0" fmla="*/ 0 w 688"/>
                <a:gd name="T1" fmla="*/ 190 h 1090"/>
                <a:gd name="T2" fmla="*/ 341 w 688"/>
                <a:gd name="T3" fmla="*/ 0 h 1090"/>
                <a:gd name="T4" fmla="*/ 688 w 688"/>
                <a:gd name="T5" fmla="*/ 185 h 1090"/>
                <a:gd name="T6" fmla="*/ 686 w 688"/>
                <a:gd name="T7" fmla="*/ 711 h 1090"/>
                <a:gd name="T8" fmla="*/ 347 w 688"/>
                <a:gd name="T9" fmla="*/ 1085 h 1090"/>
                <a:gd name="T10" fmla="*/ 6 w 688"/>
                <a:gd name="T11" fmla="*/ 699 h 1090"/>
                <a:gd name="T12" fmla="*/ 0 w 688"/>
                <a:gd name="T13" fmla="*/ 19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" h="1090">
                  <a:moveTo>
                    <a:pt x="0" y="190"/>
                  </a:moveTo>
                  <a:cubicBezTo>
                    <a:pt x="6" y="34"/>
                    <a:pt x="235" y="0"/>
                    <a:pt x="341" y="0"/>
                  </a:cubicBezTo>
                  <a:cubicBezTo>
                    <a:pt x="447" y="0"/>
                    <a:pt x="677" y="34"/>
                    <a:pt x="688" y="185"/>
                  </a:cubicBezTo>
                  <a:cubicBezTo>
                    <a:pt x="688" y="185"/>
                    <a:pt x="687" y="448"/>
                    <a:pt x="686" y="711"/>
                  </a:cubicBezTo>
                  <a:cubicBezTo>
                    <a:pt x="688" y="912"/>
                    <a:pt x="531" y="1080"/>
                    <a:pt x="347" y="1085"/>
                  </a:cubicBezTo>
                  <a:cubicBezTo>
                    <a:pt x="163" y="1090"/>
                    <a:pt x="8" y="885"/>
                    <a:pt x="6" y="699"/>
                  </a:cubicBezTo>
                  <a:cubicBezTo>
                    <a:pt x="1" y="450"/>
                    <a:pt x="0" y="190"/>
                    <a:pt x="0" y="190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FFFFFF">
                  <a:alpha val="57001"/>
                </a:srgb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Line 233"/>
            <p:cNvSpPr>
              <a:spLocks noChangeShapeType="1"/>
            </p:cNvSpPr>
            <p:nvPr/>
          </p:nvSpPr>
          <p:spPr bwMode="gray">
            <a:xfrm rot="1584055">
              <a:off x="3461" y="3044"/>
              <a:ext cx="152" cy="0"/>
            </a:xfrm>
            <a:prstGeom prst="line">
              <a:avLst/>
            </a:prstGeom>
            <a:noFill/>
            <a:ln w="19050">
              <a:solidFill>
                <a:srgbClr val="FEFEFE">
                  <a:alpha val="57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Line 234"/>
            <p:cNvSpPr>
              <a:spLocks noChangeShapeType="1"/>
            </p:cNvSpPr>
            <p:nvPr/>
          </p:nvSpPr>
          <p:spPr bwMode="gray">
            <a:xfrm rot="1584055">
              <a:off x="3552" y="2986"/>
              <a:ext cx="0" cy="62"/>
            </a:xfrm>
            <a:prstGeom prst="line">
              <a:avLst/>
            </a:prstGeom>
            <a:noFill/>
            <a:ln w="19050">
              <a:solidFill>
                <a:srgbClr val="FEFEFE">
                  <a:alpha val="57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Freeform 235"/>
            <p:cNvSpPr>
              <a:spLocks/>
            </p:cNvSpPr>
            <p:nvPr/>
          </p:nvSpPr>
          <p:spPr bwMode="gray">
            <a:xfrm>
              <a:off x="3564" y="2922"/>
              <a:ext cx="228" cy="165"/>
            </a:xfrm>
            <a:custGeom>
              <a:avLst/>
              <a:gdLst>
                <a:gd name="T0" fmla="*/ 0 w 228"/>
                <a:gd name="T1" fmla="*/ 68 h 165"/>
                <a:gd name="T2" fmla="*/ 88 w 228"/>
                <a:gd name="T3" fmla="*/ 8 h 165"/>
                <a:gd name="T4" fmla="*/ 121 w 228"/>
                <a:gd name="T5" fmla="*/ 115 h 165"/>
                <a:gd name="T6" fmla="*/ 228 w 228"/>
                <a:gd name="T7" fmla="*/ 12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" h="165">
                  <a:moveTo>
                    <a:pt x="0" y="68"/>
                  </a:moveTo>
                  <a:cubicBezTo>
                    <a:pt x="4" y="25"/>
                    <a:pt x="68" y="0"/>
                    <a:pt x="88" y="8"/>
                  </a:cubicBezTo>
                  <a:cubicBezTo>
                    <a:pt x="138" y="53"/>
                    <a:pt x="82" y="65"/>
                    <a:pt x="121" y="115"/>
                  </a:cubicBezTo>
                  <a:cubicBezTo>
                    <a:pt x="160" y="165"/>
                    <a:pt x="206" y="124"/>
                    <a:pt x="228" y="126"/>
                  </a:cubicBezTo>
                </a:path>
              </a:pathLst>
            </a:custGeom>
            <a:noFill/>
            <a:ln w="19050" cap="flat" cmpd="sng">
              <a:solidFill>
                <a:srgbClr val="FEFEFE">
                  <a:alpha val="57001"/>
                </a:srgbClr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56" name="Rectangle 236"/>
          <p:cNvSpPr>
            <a:spLocks noChangeArrowheads="1"/>
          </p:cNvSpPr>
          <p:nvPr/>
        </p:nvSpPr>
        <p:spPr bwMode="black">
          <a:xfrm>
            <a:off x="1876053" y="5233641"/>
            <a:ext cx="55578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000000"/>
                </a:solidFill>
                <a:ea typeface="宋体" charset="-122"/>
              </a:rPr>
              <a:t>ThemeGallery  </a:t>
            </a:r>
            <a:r>
              <a:rPr lang="en-US" altLang="zh-CN" sz="1600" dirty="0">
                <a:solidFill>
                  <a:srgbClr val="000000"/>
                </a:solidFill>
                <a:ea typeface="宋体" charset="-122"/>
              </a:rPr>
              <a:t>is a Design Digital Content &amp;</a:t>
            </a:r>
          </a:p>
          <a:p>
            <a:pPr algn="ctr"/>
            <a:r>
              <a:rPr lang="en-US" altLang="zh-CN" sz="1600" dirty="0">
                <a:solidFill>
                  <a:srgbClr val="000000"/>
                </a:solidFill>
                <a:ea typeface="宋体" charset="-122"/>
              </a:rPr>
              <a:t>    Contents mall developed by Guild Design Inc.</a:t>
            </a:r>
          </a:p>
        </p:txBody>
      </p:sp>
      <p:grpSp>
        <p:nvGrpSpPr>
          <p:cNvPr id="157" name="Group 237"/>
          <p:cNvGrpSpPr>
            <a:grpSpLocks/>
          </p:cNvGrpSpPr>
          <p:nvPr/>
        </p:nvGrpSpPr>
        <p:grpSpPr bwMode="auto">
          <a:xfrm>
            <a:off x="4416053" y="1666528"/>
            <a:ext cx="419100" cy="358775"/>
            <a:chOff x="2640" y="3304"/>
            <a:chExt cx="294" cy="252"/>
          </a:xfrm>
        </p:grpSpPr>
        <p:sp>
          <p:nvSpPr>
            <p:cNvPr id="158" name="AutoShape 238"/>
            <p:cNvSpPr>
              <a:spLocks noChangeArrowheads="1"/>
            </p:cNvSpPr>
            <p:nvPr/>
          </p:nvSpPr>
          <p:spPr bwMode="gray">
            <a:xfrm>
              <a:off x="2700" y="3304"/>
              <a:ext cx="176" cy="176"/>
            </a:xfrm>
            <a:prstGeom prst="roundRect">
              <a:avLst>
                <a:gd name="adj" fmla="val 6250"/>
              </a:avLst>
            </a:prstGeom>
            <a:noFill/>
            <a:ln w="19050" algn="ctr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292929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AutoShape 239"/>
            <p:cNvSpPr>
              <a:spLocks noChangeArrowheads="1"/>
            </p:cNvSpPr>
            <p:nvPr/>
          </p:nvSpPr>
          <p:spPr bwMode="gray">
            <a:xfrm>
              <a:off x="2640" y="3478"/>
              <a:ext cx="294" cy="78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292929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Line 240"/>
            <p:cNvSpPr>
              <a:spLocks noChangeShapeType="1"/>
            </p:cNvSpPr>
            <p:nvPr/>
          </p:nvSpPr>
          <p:spPr bwMode="gray">
            <a:xfrm flipH="1">
              <a:off x="2847" y="3517"/>
              <a:ext cx="45" cy="0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Line 241"/>
            <p:cNvSpPr>
              <a:spLocks noChangeShapeType="1"/>
            </p:cNvSpPr>
            <p:nvPr/>
          </p:nvSpPr>
          <p:spPr bwMode="gray">
            <a:xfrm flipH="1">
              <a:off x="2759" y="3359"/>
              <a:ext cx="73" cy="0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Line 242"/>
            <p:cNvSpPr>
              <a:spLocks noChangeShapeType="1"/>
            </p:cNvSpPr>
            <p:nvPr/>
          </p:nvSpPr>
          <p:spPr bwMode="gray">
            <a:xfrm flipH="1">
              <a:off x="2787" y="3385"/>
              <a:ext cx="45" cy="0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Line 243"/>
            <p:cNvSpPr>
              <a:spLocks noChangeShapeType="1"/>
            </p:cNvSpPr>
            <p:nvPr/>
          </p:nvSpPr>
          <p:spPr bwMode="gray">
            <a:xfrm flipH="1">
              <a:off x="2800" y="3434"/>
              <a:ext cx="32" cy="0"/>
            </a:xfrm>
            <a:prstGeom prst="line">
              <a:avLst/>
            </a:prstGeom>
            <a:noFill/>
            <a:ln w="19050">
              <a:solidFill>
                <a:srgbClr val="FFFFFF">
                  <a:alpha val="60001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FFFFFF">
                        <a:gamma/>
                        <a:shade val="60000"/>
                        <a:invGamma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64" name="Rectangle 244"/>
          <p:cNvSpPr>
            <a:spLocks noChangeArrowheads="1"/>
          </p:cNvSpPr>
          <p:nvPr/>
        </p:nvSpPr>
        <p:spPr bwMode="gray">
          <a:xfrm>
            <a:off x="1468065" y="2733328"/>
            <a:ext cx="11525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EFEFE"/>
                </a:solidFill>
                <a:ea typeface="宋体" charset="-122"/>
              </a:rPr>
              <a:t>Title in here</a:t>
            </a:r>
          </a:p>
        </p:txBody>
      </p:sp>
      <p:sp>
        <p:nvSpPr>
          <p:cNvPr id="165" name="Rectangle 245"/>
          <p:cNvSpPr>
            <a:spLocks noChangeArrowheads="1"/>
          </p:cNvSpPr>
          <p:nvPr/>
        </p:nvSpPr>
        <p:spPr bwMode="gray">
          <a:xfrm>
            <a:off x="6641728" y="2749203"/>
            <a:ext cx="12319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000" b="1">
                <a:solidFill>
                  <a:srgbClr val="FEFEFE"/>
                </a:solidFill>
                <a:ea typeface="宋体" charset="-122"/>
              </a:rPr>
              <a:t>Title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17507</TotalTime>
  <Words>57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664</cp:revision>
  <dcterms:created xsi:type="dcterms:W3CDTF">2009-02-11T05:37:22Z</dcterms:created>
  <dcterms:modified xsi:type="dcterms:W3CDTF">2012-07-17T14:29:28Z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