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5652120" y="282134"/>
            <a:ext cx="3400931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图表大全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792942"/>
            <a:ext cx="9186863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6953875" y="323364"/>
            <a:ext cx="208262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Line 29"/>
          <p:cNvSpPr>
            <a:spLocks noChangeShapeType="1"/>
          </p:cNvSpPr>
          <p:nvPr/>
        </p:nvSpPr>
        <p:spPr bwMode="gray">
          <a:xfrm flipH="1">
            <a:off x="107504" y="6225952"/>
            <a:ext cx="2819400" cy="228600"/>
          </a:xfrm>
          <a:prstGeom prst="line">
            <a:avLst/>
          </a:prstGeom>
          <a:noFill/>
          <a:ln w="9525">
            <a:solidFill>
              <a:srgbClr val="B2B2B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0" name="Line 30"/>
          <p:cNvSpPr>
            <a:spLocks noChangeShapeType="1"/>
          </p:cNvSpPr>
          <p:nvPr/>
        </p:nvSpPr>
        <p:spPr bwMode="gray">
          <a:xfrm flipH="1">
            <a:off x="107504" y="3787552"/>
            <a:ext cx="609600" cy="2667000"/>
          </a:xfrm>
          <a:prstGeom prst="line">
            <a:avLst/>
          </a:prstGeom>
          <a:noFill/>
          <a:ln w="9525">
            <a:solidFill>
              <a:srgbClr val="B2B2B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1" name="AutoShape 31"/>
          <p:cNvSpPr>
            <a:spLocks noChangeArrowheads="1"/>
          </p:cNvSpPr>
          <p:nvPr/>
        </p:nvSpPr>
        <p:spPr bwMode="gray">
          <a:xfrm>
            <a:off x="1721992" y="3368452"/>
            <a:ext cx="228600" cy="2286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gradFill rotWithShape="1">
            <a:gsLst>
              <a:gs pos="0">
                <a:srgbClr val="66B1CC"/>
              </a:gs>
              <a:gs pos="100000">
                <a:srgbClr val="66B1CC">
                  <a:gamma/>
                  <a:shade val="72941"/>
                  <a:invGamma/>
                </a:srgbClr>
              </a:gs>
            </a:gsLst>
            <a:lin ang="5400000" scaled="1"/>
          </a:gradFill>
          <a:ln w="9525">
            <a:solidFill>
              <a:srgbClr val="66B1CC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2" name="AutoShape 32"/>
          <p:cNvSpPr>
            <a:spLocks noChangeArrowheads="1"/>
          </p:cNvSpPr>
          <p:nvPr/>
        </p:nvSpPr>
        <p:spPr bwMode="gray">
          <a:xfrm>
            <a:off x="2545904" y="4092352"/>
            <a:ext cx="228600" cy="2286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gradFill rotWithShape="1">
            <a:gsLst>
              <a:gs pos="0">
                <a:srgbClr val="66B1CC"/>
              </a:gs>
              <a:gs pos="100000">
                <a:srgbClr val="66B1CC">
                  <a:gamma/>
                  <a:shade val="54118"/>
                  <a:invGamma/>
                </a:srgbClr>
              </a:gs>
            </a:gsLst>
            <a:lin ang="5400000" scaled="1"/>
          </a:gradFill>
          <a:ln w="9525">
            <a:solidFill>
              <a:srgbClr val="66B1CC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3" name="AutoShape 33"/>
          <p:cNvSpPr>
            <a:spLocks noChangeArrowheads="1"/>
          </p:cNvSpPr>
          <p:nvPr/>
        </p:nvSpPr>
        <p:spPr bwMode="gray">
          <a:xfrm>
            <a:off x="3015804" y="5155977"/>
            <a:ext cx="228600" cy="2286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gradFill rotWithShape="1">
            <a:gsLst>
              <a:gs pos="0">
                <a:srgbClr val="66B1CC"/>
              </a:gs>
              <a:gs pos="100000">
                <a:srgbClr val="66B1CC">
                  <a:gamma/>
                  <a:shade val="19216"/>
                  <a:invGamma/>
                </a:srgbClr>
              </a:gs>
            </a:gsLst>
            <a:lin ang="5400000" scaled="1"/>
          </a:gradFill>
          <a:ln w="9525">
            <a:solidFill>
              <a:srgbClr val="66B1CC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4" name="Line 34"/>
          <p:cNvSpPr>
            <a:spLocks noChangeShapeType="1"/>
          </p:cNvSpPr>
          <p:nvPr/>
        </p:nvSpPr>
        <p:spPr bwMode="gray">
          <a:xfrm flipH="1">
            <a:off x="107504" y="3576415"/>
            <a:ext cx="1665288" cy="2878137"/>
          </a:xfrm>
          <a:prstGeom prst="line">
            <a:avLst/>
          </a:prstGeom>
          <a:noFill/>
          <a:ln w="9525">
            <a:solidFill>
              <a:srgbClr val="B2B2B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5" name="Line 35"/>
          <p:cNvSpPr>
            <a:spLocks noChangeShapeType="1"/>
          </p:cNvSpPr>
          <p:nvPr/>
        </p:nvSpPr>
        <p:spPr bwMode="gray">
          <a:xfrm flipH="1">
            <a:off x="107504" y="5306790"/>
            <a:ext cx="2895600" cy="1147762"/>
          </a:xfrm>
          <a:prstGeom prst="line">
            <a:avLst/>
          </a:prstGeom>
          <a:noFill/>
          <a:ln w="9525">
            <a:solidFill>
              <a:srgbClr val="B2B2B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6" name="Line 36"/>
          <p:cNvSpPr>
            <a:spLocks noChangeShapeType="1"/>
          </p:cNvSpPr>
          <p:nvPr/>
        </p:nvSpPr>
        <p:spPr bwMode="gray">
          <a:xfrm flipH="1">
            <a:off x="107504" y="2068290"/>
            <a:ext cx="1866900" cy="4386262"/>
          </a:xfrm>
          <a:prstGeom prst="line">
            <a:avLst/>
          </a:prstGeom>
          <a:noFill/>
          <a:ln w="19050">
            <a:solidFill>
              <a:srgbClr val="B2B2B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7" name="Line 37"/>
          <p:cNvSpPr>
            <a:spLocks noChangeShapeType="1"/>
          </p:cNvSpPr>
          <p:nvPr/>
        </p:nvSpPr>
        <p:spPr bwMode="gray">
          <a:xfrm flipH="1">
            <a:off x="107504" y="3395440"/>
            <a:ext cx="2309813" cy="3059112"/>
          </a:xfrm>
          <a:prstGeom prst="line">
            <a:avLst/>
          </a:prstGeom>
          <a:noFill/>
          <a:ln w="19050">
            <a:solidFill>
              <a:srgbClr val="B2B2B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8" name="Line 38"/>
          <p:cNvSpPr>
            <a:spLocks noChangeShapeType="1"/>
          </p:cNvSpPr>
          <p:nvPr/>
        </p:nvSpPr>
        <p:spPr bwMode="gray">
          <a:xfrm flipH="1">
            <a:off x="107504" y="4662265"/>
            <a:ext cx="2846388" cy="1792287"/>
          </a:xfrm>
          <a:prstGeom prst="line">
            <a:avLst/>
          </a:prstGeom>
          <a:noFill/>
          <a:ln w="19050">
            <a:solidFill>
              <a:srgbClr val="B2B2B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9" name="Line 39"/>
          <p:cNvSpPr>
            <a:spLocks noChangeShapeType="1"/>
          </p:cNvSpPr>
          <p:nvPr/>
        </p:nvSpPr>
        <p:spPr bwMode="gray">
          <a:xfrm flipH="1">
            <a:off x="107504" y="5708427"/>
            <a:ext cx="3867150" cy="746125"/>
          </a:xfrm>
          <a:prstGeom prst="line">
            <a:avLst/>
          </a:prstGeom>
          <a:noFill/>
          <a:ln w="19050">
            <a:solidFill>
              <a:srgbClr val="B2B2B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30" name="Group 40"/>
          <p:cNvGrpSpPr>
            <a:grpSpLocks/>
          </p:cNvGrpSpPr>
          <p:nvPr/>
        </p:nvGrpSpPr>
        <p:grpSpPr bwMode="auto">
          <a:xfrm>
            <a:off x="107504" y="4320952"/>
            <a:ext cx="2514600" cy="2362200"/>
            <a:chOff x="0" y="2654"/>
            <a:chExt cx="1592" cy="1522"/>
          </a:xfrm>
        </p:grpSpPr>
        <p:sp>
          <p:nvSpPr>
            <p:cNvPr id="131" name="Arc 41"/>
            <p:cNvSpPr>
              <a:spLocks/>
            </p:cNvSpPr>
            <p:nvPr/>
          </p:nvSpPr>
          <p:spPr bwMode="gray">
            <a:xfrm>
              <a:off x="0" y="2733"/>
              <a:ext cx="1440" cy="1443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rgbClr val="080808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2" name="Line 42"/>
            <p:cNvSpPr>
              <a:spLocks noChangeShapeType="1"/>
            </p:cNvSpPr>
            <p:nvPr/>
          </p:nvSpPr>
          <p:spPr bwMode="gray">
            <a:xfrm flipH="1">
              <a:off x="0" y="2654"/>
              <a:ext cx="1592" cy="1522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3" name="Arc 43"/>
            <p:cNvSpPr>
              <a:spLocks/>
            </p:cNvSpPr>
            <p:nvPr/>
          </p:nvSpPr>
          <p:spPr bwMode="gray">
            <a:xfrm>
              <a:off x="0" y="2796"/>
              <a:ext cx="1382" cy="1380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gradFill rotWithShape="1">
              <a:gsLst>
                <a:gs pos="0">
                  <a:srgbClr val="CBBC63">
                    <a:gamma/>
                    <a:shade val="72941"/>
                    <a:invGamma/>
                  </a:srgbClr>
                </a:gs>
                <a:gs pos="100000">
                  <a:srgbClr val="CBBC63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CBBC63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4" name="Arc 44"/>
            <p:cNvSpPr>
              <a:spLocks/>
            </p:cNvSpPr>
            <p:nvPr/>
          </p:nvSpPr>
          <p:spPr bwMode="gray">
            <a:xfrm>
              <a:off x="14" y="2817"/>
              <a:ext cx="1347" cy="1345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gradFill rotWithShape="1">
              <a:gsLst>
                <a:gs pos="0">
                  <a:srgbClr val="CBBC63">
                    <a:alpha val="0"/>
                  </a:srgbClr>
                </a:gs>
                <a:gs pos="100000">
                  <a:srgbClr val="CBBC63">
                    <a:gamma/>
                    <a:tint val="63529"/>
                    <a:invGamma/>
                  </a:srgb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CBBC63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5" name="Text Box 45"/>
            <p:cNvSpPr txBox="1">
              <a:spLocks noChangeArrowheads="1"/>
            </p:cNvSpPr>
            <p:nvPr/>
          </p:nvSpPr>
          <p:spPr bwMode="gray">
            <a:xfrm>
              <a:off x="46" y="3373"/>
              <a:ext cx="1036" cy="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uLnTx/>
                  <a:uFillTx/>
                  <a:latin typeface="Verdana" pitchFamily="34" charset="0"/>
                  <a:ea typeface="宋体" charset="-122"/>
                </a:rPr>
                <a:t>Company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uLnTx/>
                  <a:uFillTx/>
                  <a:latin typeface="Verdana" pitchFamily="34" charset="0"/>
                  <a:ea typeface="宋体" charset="-122"/>
                </a:rPr>
                <a:t>LOGO</a:t>
              </a:r>
            </a:p>
          </p:txBody>
        </p:sp>
      </p:grpSp>
      <p:sp>
        <p:nvSpPr>
          <p:cNvPr id="136" name="Text Box 46"/>
          <p:cNvSpPr txBox="1">
            <a:spLocks noChangeArrowheads="1"/>
          </p:cNvSpPr>
          <p:nvPr/>
        </p:nvSpPr>
        <p:spPr bwMode="black">
          <a:xfrm>
            <a:off x="2476054" y="1196752"/>
            <a:ext cx="147478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latin typeface="Verdana" pitchFamily="34" charset="0"/>
                <a:ea typeface="宋体" charset="-122"/>
              </a:rPr>
              <a:t>2007. 01</a:t>
            </a:r>
          </a:p>
        </p:txBody>
      </p:sp>
      <p:sp>
        <p:nvSpPr>
          <p:cNvPr id="137" name="Text Box 47"/>
          <p:cNvSpPr txBox="1">
            <a:spLocks noChangeArrowheads="1"/>
          </p:cNvSpPr>
          <p:nvPr/>
        </p:nvSpPr>
        <p:spPr bwMode="black">
          <a:xfrm>
            <a:off x="3015804" y="2568352"/>
            <a:ext cx="18923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>
                <a:ln>
                  <a:noFill/>
                </a:ln>
                <a:solidFill>
                  <a:srgbClr val="66B1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Verdana" pitchFamily="34" charset="0"/>
                <a:ea typeface="宋体" charset="-122"/>
              </a:rPr>
              <a:t>2006 ~ 2005</a:t>
            </a:r>
          </a:p>
        </p:txBody>
      </p:sp>
      <p:sp>
        <p:nvSpPr>
          <p:cNvPr id="138" name="Text Box 48"/>
          <p:cNvSpPr txBox="1">
            <a:spLocks noChangeArrowheads="1"/>
          </p:cNvSpPr>
          <p:nvPr/>
        </p:nvSpPr>
        <p:spPr bwMode="black">
          <a:xfrm>
            <a:off x="3531742" y="3787552"/>
            <a:ext cx="18923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>
                <a:ln>
                  <a:noFill/>
                </a:ln>
                <a:solidFill>
                  <a:srgbClr val="7D94F7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Verdana" pitchFamily="34" charset="0"/>
                <a:ea typeface="宋体" charset="-122"/>
              </a:rPr>
              <a:t>2004 ~ 2003</a:t>
            </a:r>
          </a:p>
        </p:txBody>
      </p:sp>
      <p:sp>
        <p:nvSpPr>
          <p:cNvPr id="139" name="Text Box 49"/>
          <p:cNvSpPr txBox="1">
            <a:spLocks noChangeArrowheads="1"/>
          </p:cNvSpPr>
          <p:nvPr/>
        </p:nvSpPr>
        <p:spPr bwMode="black">
          <a:xfrm>
            <a:off x="4587429" y="4930552"/>
            <a:ext cx="18923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>
                <a:ln>
                  <a:noFill/>
                </a:ln>
                <a:solidFill>
                  <a:srgbClr val="C85414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Verdana" pitchFamily="34" charset="0"/>
                <a:ea typeface="宋体" charset="-122"/>
              </a:rPr>
              <a:t>2002 ~ 2000</a:t>
            </a:r>
          </a:p>
        </p:txBody>
      </p:sp>
      <p:sp>
        <p:nvSpPr>
          <p:cNvPr id="140" name="AutoShape 50"/>
          <p:cNvSpPr>
            <a:spLocks noChangeArrowheads="1"/>
          </p:cNvSpPr>
          <p:nvPr/>
        </p:nvSpPr>
        <p:spPr bwMode="gray">
          <a:xfrm>
            <a:off x="3933379" y="5317902"/>
            <a:ext cx="657225" cy="657225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gradFill rotWithShape="1">
            <a:gsLst>
              <a:gs pos="0">
                <a:srgbClr val="C85414"/>
              </a:gs>
              <a:gs pos="100000">
                <a:srgbClr val="C85414">
                  <a:gamma/>
                  <a:shade val="50980"/>
                  <a:invGamma/>
                </a:srgbClr>
              </a:gs>
            </a:gsLst>
            <a:lin ang="5400000" scaled="1"/>
          </a:gradFill>
          <a:ln w="9525">
            <a:solidFill>
              <a:srgbClr val="FEFFFF"/>
            </a:solidFill>
            <a:round/>
            <a:headEnd/>
            <a:tailEnd/>
          </a:ln>
          <a:effectLst>
            <a:outerShdw dist="35921" dir="2700000" algn="ctr" rotWithShape="0">
              <a:srgbClr val="080808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1" name="Text Box 51"/>
          <p:cNvSpPr txBox="1">
            <a:spLocks noChangeArrowheads="1"/>
          </p:cNvSpPr>
          <p:nvPr/>
        </p:nvSpPr>
        <p:spPr bwMode="black">
          <a:xfrm>
            <a:off x="2882454" y="1511077"/>
            <a:ext cx="3989388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400" dirty="0">
                <a:ea typeface="宋体" charset="-122"/>
              </a:rPr>
              <a:t>ThemeGallery is a Design Digital Content &amp; Contents mall developed by Guild Design Inc.</a:t>
            </a:r>
          </a:p>
        </p:txBody>
      </p:sp>
      <p:sp>
        <p:nvSpPr>
          <p:cNvPr id="142" name="Text Box 52"/>
          <p:cNvSpPr txBox="1">
            <a:spLocks noChangeArrowheads="1"/>
          </p:cNvSpPr>
          <p:nvPr/>
        </p:nvSpPr>
        <p:spPr bwMode="black">
          <a:xfrm>
            <a:off x="3519042" y="2871565"/>
            <a:ext cx="3989387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400" dirty="0">
                <a:ea typeface="宋体" charset="-122"/>
              </a:rPr>
              <a:t>ThemeGallery is a Design Digital Content &amp; Contents mall developed by Guild Design Inc.</a:t>
            </a:r>
          </a:p>
        </p:txBody>
      </p:sp>
      <p:sp>
        <p:nvSpPr>
          <p:cNvPr id="143" name="Text Box 53"/>
          <p:cNvSpPr txBox="1">
            <a:spLocks noChangeArrowheads="1"/>
          </p:cNvSpPr>
          <p:nvPr/>
        </p:nvSpPr>
        <p:spPr bwMode="black">
          <a:xfrm>
            <a:off x="4103242" y="4093940"/>
            <a:ext cx="3989387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400" dirty="0">
                <a:ea typeface="宋体" charset="-122"/>
              </a:rPr>
              <a:t>ThemeGallery is a Design Digital Content &amp; Contents mall developed by Guild Design Inc.</a:t>
            </a:r>
          </a:p>
        </p:txBody>
      </p:sp>
      <p:sp>
        <p:nvSpPr>
          <p:cNvPr id="144" name="Text Box 54"/>
          <p:cNvSpPr txBox="1">
            <a:spLocks noChangeArrowheads="1"/>
          </p:cNvSpPr>
          <p:nvPr/>
        </p:nvSpPr>
        <p:spPr bwMode="black">
          <a:xfrm>
            <a:off x="4755704" y="5238527"/>
            <a:ext cx="3989388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400" dirty="0">
                <a:ea typeface="宋体" charset="-122"/>
              </a:rPr>
              <a:t>ThemeGallery is a Design Digital Content &amp; Contents mall developed by Guild Design Inc.</a:t>
            </a:r>
          </a:p>
        </p:txBody>
      </p:sp>
      <p:sp>
        <p:nvSpPr>
          <p:cNvPr id="145" name="AutoShape 55"/>
          <p:cNvSpPr>
            <a:spLocks noChangeArrowheads="1"/>
          </p:cNvSpPr>
          <p:nvPr/>
        </p:nvSpPr>
        <p:spPr bwMode="gray">
          <a:xfrm>
            <a:off x="1802954" y="1531715"/>
            <a:ext cx="657225" cy="657225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gradFill rotWithShape="1">
            <a:gsLst>
              <a:gs pos="0">
                <a:srgbClr val="A6C701">
                  <a:gamma/>
                  <a:tint val="20000"/>
                  <a:invGamma/>
                </a:srgbClr>
              </a:gs>
              <a:gs pos="100000">
                <a:srgbClr val="A6C701"/>
              </a:gs>
            </a:gsLst>
            <a:lin ang="5400000" scaled="1"/>
          </a:gradFill>
          <a:ln w="9525">
            <a:solidFill>
              <a:srgbClr val="FEFFFF"/>
            </a:solidFill>
            <a:round/>
            <a:headEnd/>
            <a:tailEnd/>
          </a:ln>
          <a:effectLst>
            <a:outerShdw dist="35921" dir="2700000" algn="ctr" rotWithShape="0">
              <a:srgbClr val="080808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6" name="AutoShape 56"/>
          <p:cNvSpPr>
            <a:spLocks noChangeArrowheads="1"/>
          </p:cNvSpPr>
          <p:nvPr/>
        </p:nvSpPr>
        <p:spPr bwMode="gray">
          <a:xfrm>
            <a:off x="2288729" y="2896965"/>
            <a:ext cx="657225" cy="657225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gradFill rotWithShape="1">
            <a:gsLst>
              <a:gs pos="0">
                <a:srgbClr val="66B1CC">
                  <a:gamma/>
                  <a:tint val="28627"/>
                  <a:invGamma/>
                </a:srgbClr>
              </a:gs>
              <a:gs pos="100000">
                <a:srgbClr val="66B1CC"/>
              </a:gs>
            </a:gsLst>
            <a:lin ang="5400000" scaled="1"/>
          </a:gradFill>
          <a:ln w="9525">
            <a:solidFill>
              <a:srgbClr val="FEFFFF"/>
            </a:solidFill>
            <a:round/>
            <a:headEnd/>
            <a:tailEnd/>
          </a:ln>
          <a:effectLst>
            <a:outerShdw dist="35921" dir="2700000" algn="ctr" rotWithShape="0">
              <a:srgbClr val="080808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7" name="AutoShape 57"/>
          <p:cNvSpPr>
            <a:spLocks noChangeArrowheads="1"/>
          </p:cNvSpPr>
          <p:nvPr/>
        </p:nvSpPr>
        <p:spPr bwMode="gray">
          <a:xfrm>
            <a:off x="2884042" y="4208240"/>
            <a:ext cx="657225" cy="657225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gradFill rotWithShape="1">
            <a:gsLst>
              <a:gs pos="0">
                <a:srgbClr val="7D94F7"/>
              </a:gs>
              <a:gs pos="100000">
                <a:srgbClr val="7D94F7">
                  <a:gamma/>
                  <a:shade val="79216"/>
                  <a:invGamma/>
                </a:srgbClr>
              </a:gs>
            </a:gsLst>
            <a:lin ang="5400000" scaled="1"/>
          </a:gradFill>
          <a:ln w="9525">
            <a:solidFill>
              <a:srgbClr val="FEFFFF"/>
            </a:solidFill>
            <a:round/>
            <a:headEnd/>
            <a:tailEnd/>
          </a:ln>
          <a:effectLst>
            <a:outerShdw dist="35921" dir="2700000" algn="ctr" rotWithShape="0">
              <a:srgbClr val="080808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8" name="AutoShape 58"/>
          <p:cNvSpPr>
            <a:spLocks noChangeArrowheads="1"/>
          </p:cNvSpPr>
          <p:nvPr/>
        </p:nvSpPr>
        <p:spPr bwMode="gray">
          <a:xfrm>
            <a:off x="642492" y="3557365"/>
            <a:ext cx="228600" cy="2286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gradFill rotWithShape="1">
            <a:gsLst>
              <a:gs pos="0">
                <a:srgbClr val="66B1CC"/>
              </a:gs>
              <a:gs pos="100000">
                <a:srgbClr val="66B1CC">
                  <a:gamma/>
                  <a:shade val="72941"/>
                  <a:invGamma/>
                </a:srgbClr>
              </a:gs>
            </a:gsLst>
            <a:lin ang="5400000" scaled="1"/>
          </a:gradFill>
          <a:ln w="9525">
            <a:solidFill>
              <a:srgbClr val="66B1CC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9" name="AutoShape 59"/>
          <p:cNvSpPr>
            <a:spLocks noChangeArrowheads="1"/>
          </p:cNvSpPr>
          <p:nvPr/>
        </p:nvSpPr>
        <p:spPr bwMode="gray">
          <a:xfrm>
            <a:off x="2950717" y="6124352"/>
            <a:ext cx="228600" cy="2286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gradFill rotWithShape="1">
            <a:gsLst>
              <a:gs pos="0">
                <a:srgbClr val="66B1CC"/>
              </a:gs>
              <a:gs pos="100000">
                <a:srgbClr val="66B1CC">
                  <a:gamma/>
                  <a:shade val="19216"/>
                  <a:invGamma/>
                </a:srgbClr>
              </a:gs>
            </a:gsLst>
            <a:lin ang="5400000" scaled="1"/>
          </a:gradFill>
          <a:ln w="9525">
            <a:solidFill>
              <a:srgbClr val="66B1CC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17523</TotalTime>
  <Words>74</Words>
  <Application>Microsoft Office PowerPoint</Application>
  <PresentationFormat>全屏显示(4:3)</PresentationFormat>
  <Paragraphs>10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659</cp:revision>
  <dcterms:created xsi:type="dcterms:W3CDTF">2009-02-11T05:37:22Z</dcterms:created>
  <dcterms:modified xsi:type="dcterms:W3CDTF">2012-07-17T14:15:02Z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