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5652120" y="282134"/>
            <a:ext cx="3400931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图表大全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Line 38"/>
          <p:cNvSpPr>
            <a:spLocks noChangeShapeType="1"/>
          </p:cNvSpPr>
          <p:nvPr/>
        </p:nvSpPr>
        <p:spPr bwMode="auto">
          <a:xfrm>
            <a:off x="1981274" y="1846734"/>
            <a:ext cx="0" cy="3313112"/>
          </a:xfrm>
          <a:prstGeom prst="line">
            <a:avLst/>
          </a:prstGeom>
          <a:noFill/>
          <a:ln w="9525">
            <a:solidFill>
              <a:srgbClr val="1C1C1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" name="Line 39"/>
          <p:cNvSpPr>
            <a:spLocks noChangeShapeType="1"/>
          </p:cNvSpPr>
          <p:nvPr/>
        </p:nvSpPr>
        <p:spPr bwMode="auto">
          <a:xfrm>
            <a:off x="1981274" y="5159846"/>
            <a:ext cx="3324225" cy="0"/>
          </a:xfrm>
          <a:prstGeom prst="line">
            <a:avLst/>
          </a:prstGeom>
          <a:noFill/>
          <a:ln w="9525">
            <a:solidFill>
              <a:srgbClr val="1C1C1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" name="Text Box 40"/>
          <p:cNvSpPr txBox="1">
            <a:spLocks noChangeArrowheads="1"/>
          </p:cNvSpPr>
          <p:nvPr/>
        </p:nvSpPr>
        <p:spPr bwMode="auto">
          <a:xfrm>
            <a:off x="1954287" y="5248746"/>
            <a:ext cx="6127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0" hangingPunct="0"/>
            <a:r>
              <a:rPr lang="en-US" altLang="zh-CN" sz="1400" b="1">
                <a:solidFill>
                  <a:srgbClr val="1C1C1C"/>
                </a:solidFill>
                <a:ea typeface="宋体" charset="-122"/>
              </a:rPr>
              <a:t>2005</a:t>
            </a:r>
            <a:endParaRPr lang="en-US" altLang="zh-CN">
              <a:ea typeface="宋体" charset="-122"/>
            </a:endParaRPr>
          </a:p>
        </p:txBody>
      </p:sp>
      <p:sp>
        <p:nvSpPr>
          <p:cNvPr id="45" name="Text Box 41"/>
          <p:cNvSpPr txBox="1">
            <a:spLocks noChangeArrowheads="1"/>
          </p:cNvSpPr>
          <p:nvPr/>
        </p:nvSpPr>
        <p:spPr bwMode="auto">
          <a:xfrm>
            <a:off x="4749874" y="5248746"/>
            <a:ext cx="6127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0" hangingPunct="0"/>
            <a:r>
              <a:rPr lang="en-US" altLang="zh-CN" sz="1400" b="1">
                <a:solidFill>
                  <a:srgbClr val="FF3300"/>
                </a:solidFill>
                <a:ea typeface="宋体" charset="-122"/>
              </a:rPr>
              <a:t>2035</a:t>
            </a:r>
            <a:endParaRPr lang="en-US" altLang="zh-CN">
              <a:ea typeface="宋体" charset="-122"/>
            </a:endParaRPr>
          </a:p>
        </p:txBody>
      </p:sp>
      <p:sp>
        <p:nvSpPr>
          <p:cNvPr id="46" name="Line 42"/>
          <p:cNvSpPr>
            <a:spLocks noChangeShapeType="1"/>
          </p:cNvSpPr>
          <p:nvPr/>
        </p:nvSpPr>
        <p:spPr bwMode="auto">
          <a:xfrm>
            <a:off x="2522612" y="5377334"/>
            <a:ext cx="2243137" cy="0"/>
          </a:xfrm>
          <a:prstGeom prst="line">
            <a:avLst/>
          </a:prstGeom>
          <a:noFill/>
          <a:ln w="9525">
            <a:solidFill>
              <a:srgbClr val="1C1C1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" name="Rectangle 43"/>
          <p:cNvSpPr>
            <a:spLocks noChangeArrowheads="1"/>
          </p:cNvSpPr>
          <p:nvPr/>
        </p:nvSpPr>
        <p:spPr bwMode="gray">
          <a:xfrm>
            <a:off x="2532137" y="5453534"/>
            <a:ext cx="2155825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Describe a vision of company or strategic contents.</a:t>
            </a:r>
            <a:endParaRPr lang="en-US" altLang="zh-CN">
              <a:ea typeface="宋体" charset="-122"/>
            </a:endParaRPr>
          </a:p>
        </p:txBody>
      </p:sp>
      <p:sp>
        <p:nvSpPr>
          <p:cNvPr id="48" name="Rectangle 44"/>
          <p:cNvSpPr>
            <a:spLocks noChangeArrowheads="1"/>
          </p:cNvSpPr>
          <p:nvPr/>
        </p:nvSpPr>
        <p:spPr bwMode="gray">
          <a:xfrm>
            <a:off x="954162" y="4635971"/>
            <a:ext cx="1100137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Description of the contents</a:t>
            </a:r>
            <a:endParaRPr lang="en-US" altLang="zh-CN">
              <a:ea typeface="宋体" charset="-122"/>
            </a:endParaRPr>
          </a:p>
        </p:txBody>
      </p:sp>
      <p:sp>
        <p:nvSpPr>
          <p:cNvPr id="49" name="Line 45"/>
          <p:cNvSpPr>
            <a:spLocks noChangeShapeType="1"/>
          </p:cNvSpPr>
          <p:nvPr/>
        </p:nvSpPr>
        <p:spPr bwMode="auto">
          <a:xfrm flipV="1">
            <a:off x="1443112" y="2513484"/>
            <a:ext cx="0" cy="2106612"/>
          </a:xfrm>
          <a:prstGeom prst="line">
            <a:avLst/>
          </a:prstGeom>
          <a:noFill/>
          <a:ln w="9525">
            <a:solidFill>
              <a:srgbClr val="1C1C1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" name="Rectangle 46"/>
          <p:cNvSpPr>
            <a:spLocks noChangeArrowheads="1"/>
          </p:cNvSpPr>
          <p:nvPr/>
        </p:nvSpPr>
        <p:spPr bwMode="gray">
          <a:xfrm>
            <a:off x="917649" y="1865784"/>
            <a:ext cx="109855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Description of the contents</a:t>
            </a:r>
            <a:endParaRPr lang="en-US" altLang="zh-CN">
              <a:ea typeface="宋体" charset="-122"/>
            </a:endParaRPr>
          </a:p>
        </p:txBody>
      </p:sp>
      <p:sp>
        <p:nvSpPr>
          <p:cNvPr id="51" name="Text Box 47"/>
          <p:cNvSpPr txBox="1">
            <a:spLocks noChangeArrowheads="1"/>
          </p:cNvSpPr>
          <p:nvPr/>
        </p:nvSpPr>
        <p:spPr bwMode="black">
          <a:xfrm>
            <a:off x="739849" y="1326034"/>
            <a:ext cx="1501775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292929">
                <a:alpha val="50000"/>
              </a:srgbClr>
            </a:outerShdw>
          </a:effec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0" hangingPunct="0"/>
            <a:r>
              <a:rPr lang="en-US" altLang="zh-CN" sz="3200" b="1">
                <a:solidFill>
                  <a:srgbClr val="FF3300"/>
                </a:solidFill>
                <a:ea typeface="宋体" charset="-122"/>
              </a:rPr>
              <a:t>+40%</a:t>
            </a:r>
            <a:endParaRPr lang="en-US" altLang="zh-CN">
              <a:ea typeface="宋体" charset="-122"/>
            </a:endParaRPr>
          </a:p>
        </p:txBody>
      </p:sp>
      <p:grpSp>
        <p:nvGrpSpPr>
          <p:cNvPr id="52" name="Group 48"/>
          <p:cNvGrpSpPr>
            <a:grpSpLocks/>
          </p:cNvGrpSpPr>
          <p:nvPr/>
        </p:nvGrpSpPr>
        <p:grpSpPr bwMode="auto">
          <a:xfrm>
            <a:off x="6345312" y="3531071"/>
            <a:ext cx="219075" cy="190500"/>
            <a:chOff x="4232" y="2571"/>
            <a:chExt cx="152" cy="132"/>
          </a:xfrm>
        </p:grpSpPr>
        <p:sp>
          <p:nvSpPr>
            <p:cNvPr id="53" name="AutoShape 49"/>
            <p:cNvSpPr>
              <a:spLocks noChangeArrowheads="1"/>
            </p:cNvSpPr>
            <p:nvPr/>
          </p:nvSpPr>
          <p:spPr bwMode="gray">
            <a:xfrm rot="16200000" flipV="1">
              <a:off x="4222" y="2581"/>
              <a:ext cx="132" cy="112"/>
            </a:xfrm>
            <a:prstGeom prst="triangle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vert="eaVert" wrap="none" anchor="ctr"/>
            <a:lstStyle/>
            <a:p>
              <a:pPr algn="ctr" eaLnBrk="0" hangingPunct="0"/>
              <a:endParaRPr lang="zh-CN" altLang="en-US">
                <a:ea typeface="宋体" charset="-122"/>
              </a:endParaRPr>
            </a:p>
          </p:txBody>
        </p:sp>
        <p:sp>
          <p:nvSpPr>
            <p:cNvPr id="54" name="AutoShape 50"/>
            <p:cNvSpPr>
              <a:spLocks noChangeArrowheads="1"/>
            </p:cNvSpPr>
            <p:nvPr/>
          </p:nvSpPr>
          <p:spPr bwMode="gray">
            <a:xfrm rot="16200000" flipV="1">
              <a:off x="4262" y="2581"/>
              <a:ext cx="132" cy="112"/>
            </a:xfrm>
            <a:prstGeom prst="triangle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vert="eaVert" wrap="none" anchor="ctr"/>
            <a:lstStyle/>
            <a:p>
              <a:pPr algn="ctr" eaLnBrk="0" hangingPunct="0"/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55" name="Group 51"/>
          <p:cNvGrpSpPr>
            <a:grpSpLocks/>
          </p:cNvGrpSpPr>
          <p:nvPr/>
        </p:nvGrpSpPr>
        <p:grpSpPr bwMode="auto">
          <a:xfrm>
            <a:off x="6345312" y="2502371"/>
            <a:ext cx="236537" cy="193675"/>
            <a:chOff x="4232" y="1845"/>
            <a:chExt cx="164" cy="135"/>
          </a:xfrm>
        </p:grpSpPr>
        <p:sp>
          <p:nvSpPr>
            <p:cNvPr id="56" name="AutoShape 52"/>
            <p:cNvSpPr>
              <a:spLocks noChangeArrowheads="1"/>
            </p:cNvSpPr>
            <p:nvPr/>
          </p:nvSpPr>
          <p:spPr bwMode="gray">
            <a:xfrm rot="16200000" flipV="1">
              <a:off x="4222" y="1858"/>
              <a:ext cx="132" cy="112"/>
            </a:xfrm>
            <a:prstGeom prst="triangle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vert="eaVert" wrap="none" anchor="ctr"/>
            <a:lstStyle/>
            <a:p>
              <a:pPr algn="ctr" eaLnBrk="0" hangingPunct="0"/>
              <a:endParaRPr lang="zh-CN" altLang="en-US">
                <a:ea typeface="宋体" charset="-122"/>
              </a:endParaRPr>
            </a:p>
          </p:txBody>
        </p:sp>
        <p:sp>
          <p:nvSpPr>
            <p:cNvPr id="57" name="AutoShape 53"/>
            <p:cNvSpPr>
              <a:spLocks noChangeArrowheads="1"/>
            </p:cNvSpPr>
            <p:nvPr/>
          </p:nvSpPr>
          <p:spPr bwMode="gray">
            <a:xfrm rot="16200000" flipV="1">
              <a:off x="4274" y="1855"/>
              <a:ext cx="132" cy="112"/>
            </a:xfrm>
            <a:prstGeom prst="triangle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vert="eaVert" wrap="none" anchor="ctr"/>
            <a:lstStyle/>
            <a:p>
              <a:pPr algn="ctr" eaLnBrk="0" hangingPunct="0"/>
              <a:endParaRPr lang="zh-CN" altLang="en-US">
                <a:ea typeface="宋体" charset="-122"/>
              </a:endParaRPr>
            </a:p>
          </p:txBody>
        </p:sp>
      </p:grpSp>
      <p:sp>
        <p:nvSpPr>
          <p:cNvPr id="58" name="Rectangle 54"/>
          <p:cNvSpPr>
            <a:spLocks noChangeArrowheads="1"/>
          </p:cNvSpPr>
          <p:nvPr/>
        </p:nvSpPr>
        <p:spPr bwMode="gray">
          <a:xfrm>
            <a:off x="6572324" y="2269009"/>
            <a:ext cx="175895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1C1C1C"/>
                </a:solidFill>
                <a:ea typeface="宋体" charset="-122"/>
              </a:rPr>
              <a:t>Describe a vision of company or strategic contents.</a:t>
            </a:r>
            <a:endParaRPr lang="en-US" altLang="zh-CN">
              <a:ea typeface="宋体" charset="-122"/>
            </a:endParaRPr>
          </a:p>
        </p:txBody>
      </p:sp>
      <p:sp>
        <p:nvSpPr>
          <p:cNvPr id="59" name="Rectangle 55"/>
          <p:cNvSpPr>
            <a:spLocks noChangeArrowheads="1"/>
          </p:cNvSpPr>
          <p:nvPr/>
        </p:nvSpPr>
        <p:spPr bwMode="gray">
          <a:xfrm>
            <a:off x="6572324" y="3296121"/>
            <a:ext cx="175895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1C1C1C"/>
                </a:solidFill>
                <a:ea typeface="宋体" charset="-122"/>
              </a:rPr>
              <a:t>Describe a vision of company or strategic contents.</a:t>
            </a:r>
            <a:endParaRPr lang="en-US" altLang="zh-CN">
              <a:ea typeface="宋体" charset="-122"/>
            </a:endParaRPr>
          </a:p>
        </p:txBody>
      </p:sp>
      <p:sp>
        <p:nvSpPr>
          <p:cNvPr id="60" name="AutoShape 56"/>
          <p:cNvSpPr>
            <a:spLocks noChangeArrowheads="1"/>
          </p:cNvSpPr>
          <p:nvPr/>
        </p:nvSpPr>
        <p:spPr bwMode="gray">
          <a:xfrm>
            <a:off x="5240412" y="1675284"/>
            <a:ext cx="3148012" cy="30638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zh-CN" altLang="en-US">
              <a:ea typeface="宋体" charset="-122"/>
            </a:endParaRPr>
          </a:p>
        </p:txBody>
      </p:sp>
      <p:sp>
        <p:nvSpPr>
          <p:cNvPr id="61" name="Rectangle 57"/>
          <p:cNvSpPr>
            <a:spLocks noChangeArrowheads="1"/>
          </p:cNvSpPr>
          <p:nvPr/>
        </p:nvSpPr>
        <p:spPr bwMode="gray">
          <a:xfrm>
            <a:off x="5676974" y="1680046"/>
            <a:ext cx="25241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1400" b="1">
                <a:solidFill>
                  <a:srgbClr val="FEFEFE"/>
                </a:solidFill>
                <a:ea typeface="宋体" charset="-122"/>
              </a:rPr>
              <a:t> </a:t>
            </a:r>
            <a:r>
              <a:rPr lang="en-US" altLang="zh-CN" sz="1400" b="1">
                <a:solidFill>
                  <a:srgbClr val="FEFEFE"/>
                </a:solidFill>
                <a:ea typeface="宋体" charset="-122"/>
              </a:rPr>
              <a:t>Description of the contents</a:t>
            </a:r>
            <a:endParaRPr lang="en-US" altLang="zh-CN">
              <a:ea typeface="宋体" charset="-122"/>
            </a:endParaRPr>
          </a:p>
        </p:txBody>
      </p:sp>
      <p:grpSp>
        <p:nvGrpSpPr>
          <p:cNvPr id="62" name="Group 58"/>
          <p:cNvGrpSpPr>
            <a:grpSpLocks/>
          </p:cNvGrpSpPr>
          <p:nvPr/>
        </p:nvGrpSpPr>
        <p:grpSpPr bwMode="auto">
          <a:xfrm>
            <a:off x="6345312" y="4628034"/>
            <a:ext cx="219075" cy="190500"/>
            <a:chOff x="4232" y="2571"/>
            <a:chExt cx="152" cy="132"/>
          </a:xfrm>
        </p:grpSpPr>
        <p:sp>
          <p:nvSpPr>
            <p:cNvPr id="63" name="AutoShape 59"/>
            <p:cNvSpPr>
              <a:spLocks noChangeArrowheads="1"/>
            </p:cNvSpPr>
            <p:nvPr/>
          </p:nvSpPr>
          <p:spPr bwMode="gray">
            <a:xfrm rot="16200000" flipV="1">
              <a:off x="4222" y="2581"/>
              <a:ext cx="132" cy="112"/>
            </a:xfrm>
            <a:prstGeom prst="triangle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vert="eaVert" wrap="none" anchor="ctr"/>
            <a:lstStyle/>
            <a:p>
              <a:pPr algn="ctr" eaLnBrk="0" hangingPunct="0"/>
              <a:endParaRPr lang="zh-CN" altLang="en-US">
                <a:ea typeface="宋体" charset="-122"/>
              </a:endParaRPr>
            </a:p>
          </p:txBody>
        </p:sp>
        <p:sp>
          <p:nvSpPr>
            <p:cNvPr id="74" name="AutoShape 60"/>
            <p:cNvSpPr>
              <a:spLocks noChangeArrowheads="1"/>
            </p:cNvSpPr>
            <p:nvPr/>
          </p:nvSpPr>
          <p:spPr bwMode="gray">
            <a:xfrm rot="16200000" flipV="1">
              <a:off x="4262" y="2581"/>
              <a:ext cx="132" cy="112"/>
            </a:xfrm>
            <a:prstGeom prst="triangle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vert="eaVert" wrap="none" anchor="ctr"/>
            <a:lstStyle/>
            <a:p>
              <a:pPr algn="ctr" eaLnBrk="0" hangingPunct="0"/>
              <a:endParaRPr lang="zh-CN" altLang="en-US">
                <a:ea typeface="宋体" charset="-122"/>
              </a:endParaRPr>
            </a:p>
          </p:txBody>
        </p:sp>
      </p:grpSp>
      <p:sp>
        <p:nvSpPr>
          <p:cNvPr id="75" name="Rectangle 61"/>
          <p:cNvSpPr>
            <a:spLocks noChangeArrowheads="1"/>
          </p:cNvSpPr>
          <p:nvPr/>
        </p:nvSpPr>
        <p:spPr bwMode="gray">
          <a:xfrm>
            <a:off x="6572324" y="4393084"/>
            <a:ext cx="175895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1C1C1C"/>
                </a:solidFill>
                <a:ea typeface="宋体" charset="-122"/>
              </a:rPr>
              <a:t>Describe a vision of company or strategic contents.</a:t>
            </a:r>
            <a:endParaRPr lang="en-US" altLang="zh-CN">
              <a:ea typeface="宋体" charset="-122"/>
            </a:endParaRPr>
          </a:p>
        </p:txBody>
      </p:sp>
      <p:sp>
        <p:nvSpPr>
          <p:cNvPr id="76" name="Freeform 62"/>
          <p:cNvSpPr>
            <a:spLocks/>
          </p:cNvSpPr>
          <p:nvPr/>
        </p:nvSpPr>
        <p:spPr bwMode="ltGray">
          <a:xfrm>
            <a:off x="2309887" y="3546946"/>
            <a:ext cx="1862137" cy="1277938"/>
          </a:xfrm>
          <a:custGeom>
            <a:avLst/>
            <a:gdLst>
              <a:gd name="T0" fmla="*/ 0 w 1291"/>
              <a:gd name="T1" fmla="*/ 687 h 886"/>
              <a:gd name="T2" fmla="*/ 671 w 1291"/>
              <a:gd name="T3" fmla="*/ 532 h 886"/>
              <a:gd name="T4" fmla="*/ 1103 w 1291"/>
              <a:gd name="T5" fmla="*/ 149 h 886"/>
              <a:gd name="T6" fmla="*/ 988 w 1291"/>
              <a:gd name="T7" fmla="*/ 131 h 886"/>
              <a:gd name="T8" fmla="*/ 1164 w 1291"/>
              <a:gd name="T9" fmla="*/ 0 h 886"/>
              <a:gd name="T10" fmla="*/ 1291 w 1291"/>
              <a:gd name="T11" fmla="*/ 183 h 886"/>
              <a:gd name="T12" fmla="*/ 1164 w 1291"/>
              <a:gd name="T13" fmla="*/ 161 h 886"/>
              <a:gd name="T14" fmla="*/ 798 w 1291"/>
              <a:gd name="T15" fmla="*/ 714 h 886"/>
              <a:gd name="T16" fmla="*/ 554 w 1291"/>
              <a:gd name="T17" fmla="*/ 886 h 886"/>
              <a:gd name="T18" fmla="*/ 0 w 1291"/>
              <a:gd name="T19" fmla="*/ 687 h 88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91"/>
              <a:gd name="T31" fmla="*/ 0 h 886"/>
              <a:gd name="T32" fmla="*/ 1291 w 1291"/>
              <a:gd name="T33" fmla="*/ 886 h 88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91" h="886">
                <a:moveTo>
                  <a:pt x="0" y="687"/>
                </a:moveTo>
                <a:cubicBezTo>
                  <a:pt x="261" y="646"/>
                  <a:pt x="345" y="660"/>
                  <a:pt x="671" y="532"/>
                </a:cubicBezTo>
                <a:cubicBezTo>
                  <a:pt x="997" y="404"/>
                  <a:pt x="1069" y="227"/>
                  <a:pt x="1103" y="149"/>
                </a:cubicBezTo>
                <a:cubicBezTo>
                  <a:pt x="1045" y="140"/>
                  <a:pt x="988" y="131"/>
                  <a:pt x="988" y="131"/>
                </a:cubicBezTo>
                <a:lnTo>
                  <a:pt x="1164" y="0"/>
                </a:lnTo>
                <a:lnTo>
                  <a:pt x="1291" y="183"/>
                </a:lnTo>
                <a:lnTo>
                  <a:pt x="1164" y="161"/>
                </a:lnTo>
                <a:cubicBezTo>
                  <a:pt x="1120" y="317"/>
                  <a:pt x="981" y="576"/>
                  <a:pt x="798" y="714"/>
                </a:cubicBezTo>
                <a:cubicBezTo>
                  <a:pt x="615" y="852"/>
                  <a:pt x="749" y="772"/>
                  <a:pt x="554" y="886"/>
                </a:cubicBezTo>
                <a:lnTo>
                  <a:pt x="0" y="687"/>
                </a:lnTo>
                <a:close/>
              </a:path>
            </a:pathLst>
          </a:custGeom>
          <a:gradFill rotWithShape="1">
            <a:gsLst>
              <a:gs pos="0">
                <a:srgbClr val="3C5470"/>
              </a:gs>
              <a:gs pos="100000">
                <a:srgbClr val="F8F8F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endParaRPr lang="zh-CN" altLang="en-US">
              <a:ea typeface="宋体" charset="-122"/>
            </a:endParaRPr>
          </a:p>
        </p:txBody>
      </p:sp>
      <p:grpSp>
        <p:nvGrpSpPr>
          <p:cNvPr id="77" name="Group 63"/>
          <p:cNvGrpSpPr>
            <a:grpSpLocks/>
          </p:cNvGrpSpPr>
          <p:nvPr/>
        </p:nvGrpSpPr>
        <p:grpSpPr bwMode="auto">
          <a:xfrm>
            <a:off x="3533849" y="1794346"/>
            <a:ext cx="1797050" cy="1674813"/>
            <a:chOff x="2208" y="1392"/>
            <a:chExt cx="1132" cy="1055"/>
          </a:xfrm>
        </p:grpSpPr>
        <p:sp>
          <p:nvSpPr>
            <p:cNvPr id="78" name="Freeform 64"/>
            <p:cNvSpPr>
              <a:spLocks/>
            </p:cNvSpPr>
            <p:nvPr/>
          </p:nvSpPr>
          <p:spPr bwMode="gray">
            <a:xfrm>
              <a:off x="2332" y="2158"/>
              <a:ext cx="467" cy="232"/>
            </a:xfrm>
            <a:custGeom>
              <a:avLst/>
              <a:gdLst>
                <a:gd name="T0" fmla="*/ 0 w 335"/>
                <a:gd name="T1" fmla="*/ 166 h 173"/>
                <a:gd name="T2" fmla="*/ 58 w 335"/>
                <a:gd name="T3" fmla="*/ 173 h 173"/>
                <a:gd name="T4" fmla="*/ 297 w 335"/>
                <a:gd name="T5" fmla="*/ 32 h 173"/>
                <a:gd name="T6" fmla="*/ 289 w 335"/>
                <a:gd name="T7" fmla="*/ 8 h 173"/>
                <a:gd name="T8" fmla="*/ 223 w 335"/>
                <a:gd name="T9" fmla="*/ 26 h 173"/>
                <a:gd name="T10" fmla="*/ 0 w 335"/>
                <a:gd name="T11" fmla="*/ 166 h 1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5"/>
                <a:gd name="T19" fmla="*/ 0 h 173"/>
                <a:gd name="T20" fmla="*/ 335 w 335"/>
                <a:gd name="T21" fmla="*/ 173 h 1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5" h="173">
                  <a:moveTo>
                    <a:pt x="0" y="166"/>
                  </a:moveTo>
                  <a:lnTo>
                    <a:pt x="58" y="173"/>
                  </a:lnTo>
                  <a:lnTo>
                    <a:pt x="297" y="32"/>
                  </a:lnTo>
                  <a:cubicBezTo>
                    <a:pt x="335" y="5"/>
                    <a:pt x="301" y="9"/>
                    <a:pt x="289" y="8"/>
                  </a:cubicBezTo>
                  <a:cubicBezTo>
                    <a:pt x="277" y="7"/>
                    <a:pt x="271" y="0"/>
                    <a:pt x="223" y="26"/>
                  </a:cubicBezTo>
                  <a:lnTo>
                    <a:pt x="0" y="166"/>
                  </a:lnTo>
                  <a:close/>
                </a:path>
              </a:pathLst>
            </a:custGeom>
            <a:gradFill rotWithShape="1">
              <a:gsLst>
                <a:gs pos="0">
                  <a:srgbClr val="525252">
                    <a:alpha val="0"/>
                  </a:srgbClr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0" hangingPunct="0"/>
              <a:endParaRPr lang="zh-CN" altLang="en-US">
                <a:ea typeface="宋体" charset="-122"/>
              </a:endParaRPr>
            </a:p>
          </p:txBody>
        </p:sp>
        <p:sp>
          <p:nvSpPr>
            <p:cNvPr id="79" name="Freeform 65"/>
            <p:cNvSpPr>
              <a:spLocks/>
            </p:cNvSpPr>
            <p:nvPr/>
          </p:nvSpPr>
          <p:spPr bwMode="gray">
            <a:xfrm>
              <a:off x="2208" y="1553"/>
              <a:ext cx="312" cy="837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PerspectiveTopRight">
                <a:rot lat="0" lon="899999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pPr algn="ctr" eaLnBrk="0" hangingPunct="0"/>
              <a:endParaRPr lang="zh-CN" altLang="en-US">
                <a:ea typeface="宋体" charset="-122"/>
              </a:endParaRPr>
            </a:p>
          </p:txBody>
        </p:sp>
        <p:sp>
          <p:nvSpPr>
            <p:cNvPr id="80" name="Freeform 66"/>
            <p:cNvSpPr>
              <a:spLocks/>
            </p:cNvSpPr>
            <p:nvPr/>
          </p:nvSpPr>
          <p:spPr bwMode="gray">
            <a:xfrm>
              <a:off x="2630" y="2172"/>
              <a:ext cx="578" cy="275"/>
            </a:xfrm>
            <a:custGeom>
              <a:avLst/>
              <a:gdLst>
                <a:gd name="T0" fmla="*/ 0 w 367"/>
                <a:gd name="T1" fmla="*/ 158 h 170"/>
                <a:gd name="T2" fmla="*/ 80 w 367"/>
                <a:gd name="T3" fmla="*/ 170 h 170"/>
                <a:gd name="T4" fmla="*/ 332 w 367"/>
                <a:gd name="T5" fmla="*/ 37 h 170"/>
                <a:gd name="T6" fmla="*/ 292 w 367"/>
                <a:gd name="T7" fmla="*/ 1 h 170"/>
                <a:gd name="T8" fmla="*/ 230 w 367"/>
                <a:gd name="T9" fmla="*/ 29 h 170"/>
                <a:gd name="T10" fmla="*/ 0 w 367"/>
                <a:gd name="T11" fmla="*/ 158 h 1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7"/>
                <a:gd name="T19" fmla="*/ 0 h 170"/>
                <a:gd name="T20" fmla="*/ 367 w 367"/>
                <a:gd name="T21" fmla="*/ 170 h 17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7" h="170">
                  <a:moveTo>
                    <a:pt x="0" y="158"/>
                  </a:moveTo>
                  <a:lnTo>
                    <a:pt x="80" y="170"/>
                  </a:lnTo>
                  <a:lnTo>
                    <a:pt x="332" y="37"/>
                  </a:lnTo>
                  <a:cubicBezTo>
                    <a:pt x="367" y="9"/>
                    <a:pt x="309" y="2"/>
                    <a:pt x="292" y="1"/>
                  </a:cubicBezTo>
                  <a:cubicBezTo>
                    <a:pt x="280" y="0"/>
                    <a:pt x="279" y="3"/>
                    <a:pt x="230" y="29"/>
                  </a:cubicBezTo>
                  <a:lnTo>
                    <a:pt x="0" y="158"/>
                  </a:lnTo>
                  <a:close/>
                </a:path>
              </a:pathLst>
            </a:custGeom>
            <a:gradFill rotWithShape="1">
              <a:gsLst>
                <a:gs pos="0">
                  <a:srgbClr val="525252">
                    <a:alpha val="0"/>
                  </a:srgbClr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0" hangingPunct="0"/>
              <a:endParaRPr lang="zh-CN" altLang="en-US">
                <a:ea typeface="宋体" charset="-122"/>
              </a:endParaRPr>
            </a:p>
          </p:txBody>
        </p:sp>
        <p:sp>
          <p:nvSpPr>
            <p:cNvPr id="81" name="Freeform 67"/>
            <p:cNvSpPr>
              <a:spLocks/>
            </p:cNvSpPr>
            <p:nvPr/>
          </p:nvSpPr>
          <p:spPr bwMode="gray">
            <a:xfrm>
              <a:off x="3014" y="2205"/>
              <a:ext cx="326" cy="150"/>
            </a:xfrm>
            <a:custGeom>
              <a:avLst/>
              <a:gdLst>
                <a:gd name="T0" fmla="*/ 0 w 234"/>
                <a:gd name="T1" fmla="*/ 98 h 112"/>
                <a:gd name="T2" fmla="*/ 61 w 234"/>
                <a:gd name="T3" fmla="*/ 112 h 112"/>
                <a:gd name="T4" fmla="*/ 218 w 234"/>
                <a:gd name="T5" fmla="*/ 32 h 112"/>
                <a:gd name="T6" fmla="*/ 157 w 234"/>
                <a:gd name="T7" fmla="*/ 11 h 112"/>
                <a:gd name="T8" fmla="*/ 0 w 234"/>
                <a:gd name="T9" fmla="*/ 98 h 1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4"/>
                <a:gd name="T16" fmla="*/ 0 h 112"/>
                <a:gd name="T17" fmla="*/ 234 w 234"/>
                <a:gd name="T18" fmla="*/ 112 h 1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4" h="112">
                  <a:moveTo>
                    <a:pt x="0" y="98"/>
                  </a:moveTo>
                  <a:lnTo>
                    <a:pt x="61" y="112"/>
                  </a:lnTo>
                  <a:lnTo>
                    <a:pt x="218" y="32"/>
                  </a:lnTo>
                  <a:cubicBezTo>
                    <a:pt x="234" y="15"/>
                    <a:pt x="193" y="0"/>
                    <a:pt x="157" y="11"/>
                  </a:cubicBezTo>
                  <a:lnTo>
                    <a:pt x="0" y="98"/>
                  </a:lnTo>
                  <a:close/>
                </a:path>
              </a:pathLst>
            </a:custGeom>
            <a:gradFill rotWithShape="1">
              <a:gsLst>
                <a:gs pos="0">
                  <a:srgbClr val="525252">
                    <a:alpha val="0"/>
                  </a:srgbClr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0" hangingPunct="0"/>
              <a:endParaRPr lang="zh-CN" altLang="en-US">
                <a:ea typeface="宋体" charset="-122"/>
              </a:endParaRPr>
            </a:p>
          </p:txBody>
        </p:sp>
        <p:sp>
          <p:nvSpPr>
            <p:cNvPr id="82" name="Freeform 68"/>
            <p:cNvSpPr>
              <a:spLocks/>
            </p:cNvSpPr>
            <p:nvPr/>
          </p:nvSpPr>
          <p:spPr bwMode="gray">
            <a:xfrm>
              <a:off x="2899" y="1513"/>
              <a:ext cx="313" cy="837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3529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PerspectiveTopRight">
                <a:rot lat="0" lon="899999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pPr algn="ctr" eaLnBrk="0" hangingPunct="0"/>
              <a:endParaRPr lang="zh-CN" altLang="en-US">
                <a:ea typeface="宋体" charset="-122"/>
              </a:endParaRPr>
            </a:p>
          </p:txBody>
        </p:sp>
        <p:sp>
          <p:nvSpPr>
            <p:cNvPr id="83" name="Freeform 69"/>
            <p:cNvSpPr>
              <a:spLocks/>
            </p:cNvSpPr>
            <p:nvPr/>
          </p:nvSpPr>
          <p:spPr bwMode="gray">
            <a:xfrm>
              <a:off x="2473" y="1392"/>
              <a:ext cx="393" cy="1054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PerspectiveTopRight">
                <a:rot lat="0" lon="899999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pPr algn="ctr" eaLnBrk="0" hangingPunct="0"/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84" name="Group 70"/>
          <p:cNvGrpSpPr>
            <a:grpSpLocks/>
          </p:cNvGrpSpPr>
          <p:nvPr/>
        </p:nvGrpSpPr>
        <p:grpSpPr bwMode="auto">
          <a:xfrm>
            <a:off x="2467049" y="3699346"/>
            <a:ext cx="693738" cy="1331913"/>
            <a:chOff x="1536" y="2592"/>
            <a:chExt cx="437" cy="839"/>
          </a:xfrm>
        </p:grpSpPr>
        <p:sp>
          <p:nvSpPr>
            <p:cNvPr id="85" name="Freeform 71"/>
            <p:cNvSpPr>
              <a:spLocks/>
            </p:cNvSpPr>
            <p:nvPr/>
          </p:nvSpPr>
          <p:spPr bwMode="gray">
            <a:xfrm>
              <a:off x="1647" y="3281"/>
              <a:ext cx="326" cy="150"/>
            </a:xfrm>
            <a:custGeom>
              <a:avLst/>
              <a:gdLst>
                <a:gd name="T0" fmla="*/ 0 w 234"/>
                <a:gd name="T1" fmla="*/ 98 h 112"/>
                <a:gd name="T2" fmla="*/ 61 w 234"/>
                <a:gd name="T3" fmla="*/ 112 h 112"/>
                <a:gd name="T4" fmla="*/ 218 w 234"/>
                <a:gd name="T5" fmla="*/ 32 h 112"/>
                <a:gd name="T6" fmla="*/ 157 w 234"/>
                <a:gd name="T7" fmla="*/ 11 h 112"/>
                <a:gd name="T8" fmla="*/ 0 w 234"/>
                <a:gd name="T9" fmla="*/ 98 h 1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4"/>
                <a:gd name="T16" fmla="*/ 0 h 112"/>
                <a:gd name="T17" fmla="*/ 234 w 234"/>
                <a:gd name="T18" fmla="*/ 112 h 1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4" h="112">
                  <a:moveTo>
                    <a:pt x="0" y="98"/>
                  </a:moveTo>
                  <a:lnTo>
                    <a:pt x="61" y="112"/>
                  </a:lnTo>
                  <a:lnTo>
                    <a:pt x="218" y="32"/>
                  </a:lnTo>
                  <a:cubicBezTo>
                    <a:pt x="234" y="15"/>
                    <a:pt x="193" y="0"/>
                    <a:pt x="157" y="11"/>
                  </a:cubicBezTo>
                  <a:lnTo>
                    <a:pt x="0" y="98"/>
                  </a:lnTo>
                  <a:close/>
                </a:path>
              </a:pathLst>
            </a:custGeom>
            <a:gradFill rotWithShape="1">
              <a:gsLst>
                <a:gs pos="0">
                  <a:srgbClr val="525252">
                    <a:alpha val="0"/>
                  </a:srgbClr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0" hangingPunct="0"/>
              <a:endParaRPr lang="zh-CN" altLang="en-US">
                <a:ea typeface="宋体" charset="-122"/>
              </a:endParaRPr>
            </a:p>
          </p:txBody>
        </p:sp>
        <p:sp>
          <p:nvSpPr>
            <p:cNvPr id="86" name="Freeform 72"/>
            <p:cNvSpPr>
              <a:spLocks/>
            </p:cNvSpPr>
            <p:nvPr/>
          </p:nvSpPr>
          <p:spPr bwMode="gray">
            <a:xfrm>
              <a:off x="1536" y="2592"/>
              <a:ext cx="313" cy="837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PerspectiveTopRight">
                <a:rot lat="0" lon="899999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pPr algn="ctr" eaLnBrk="0" hangingPunct="0"/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87" name="Group 73"/>
          <p:cNvGrpSpPr>
            <a:grpSpLocks/>
          </p:cNvGrpSpPr>
          <p:nvPr/>
        </p:nvGrpSpPr>
        <p:grpSpPr bwMode="auto">
          <a:xfrm>
            <a:off x="5457899" y="4369271"/>
            <a:ext cx="701675" cy="701675"/>
            <a:chOff x="2430" y="1692"/>
            <a:chExt cx="339" cy="339"/>
          </a:xfrm>
        </p:grpSpPr>
        <p:sp>
          <p:nvSpPr>
            <p:cNvPr id="88" name="Freeform 74"/>
            <p:cNvSpPr>
              <a:spLocks noEditPoints="1"/>
            </p:cNvSpPr>
            <p:nvPr/>
          </p:nvSpPr>
          <p:spPr bwMode="gray">
            <a:xfrm>
              <a:off x="2430" y="1692"/>
              <a:ext cx="339" cy="339"/>
            </a:xfrm>
            <a:custGeom>
              <a:avLst/>
              <a:gdLst/>
              <a:ahLst/>
              <a:cxnLst>
                <a:cxn ang="0">
                  <a:pos x="170" y="0"/>
                </a:cxn>
                <a:cxn ang="0">
                  <a:pos x="131" y="5"/>
                </a:cxn>
                <a:cxn ang="0">
                  <a:pos x="95" y="17"/>
                </a:cxn>
                <a:cxn ang="0">
                  <a:pos x="63" y="38"/>
                </a:cxn>
                <a:cxn ang="0">
                  <a:pos x="38" y="63"/>
                </a:cxn>
                <a:cxn ang="0">
                  <a:pos x="18" y="95"/>
                </a:cxn>
                <a:cxn ang="0">
                  <a:pos x="5" y="131"/>
                </a:cxn>
                <a:cxn ang="0">
                  <a:pos x="0" y="170"/>
                </a:cxn>
                <a:cxn ang="0">
                  <a:pos x="5" y="209"/>
                </a:cxn>
                <a:cxn ang="0">
                  <a:pos x="18" y="245"/>
                </a:cxn>
                <a:cxn ang="0">
                  <a:pos x="38" y="276"/>
                </a:cxn>
                <a:cxn ang="0">
                  <a:pos x="63" y="302"/>
                </a:cxn>
                <a:cxn ang="0">
                  <a:pos x="95" y="323"/>
                </a:cxn>
                <a:cxn ang="0">
                  <a:pos x="131" y="335"/>
                </a:cxn>
                <a:cxn ang="0">
                  <a:pos x="170" y="339"/>
                </a:cxn>
                <a:cxn ang="0">
                  <a:pos x="209" y="335"/>
                </a:cxn>
                <a:cxn ang="0">
                  <a:pos x="245" y="323"/>
                </a:cxn>
                <a:cxn ang="0">
                  <a:pos x="276" y="302"/>
                </a:cxn>
                <a:cxn ang="0">
                  <a:pos x="303" y="276"/>
                </a:cxn>
                <a:cxn ang="0">
                  <a:pos x="323" y="245"/>
                </a:cxn>
                <a:cxn ang="0">
                  <a:pos x="335" y="209"/>
                </a:cxn>
                <a:cxn ang="0">
                  <a:pos x="339" y="170"/>
                </a:cxn>
                <a:cxn ang="0">
                  <a:pos x="335" y="131"/>
                </a:cxn>
                <a:cxn ang="0">
                  <a:pos x="323" y="95"/>
                </a:cxn>
                <a:cxn ang="0">
                  <a:pos x="303" y="63"/>
                </a:cxn>
                <a:cxn ang="0">
                  <a:pos x="276" y="38"/>
                </a:cxn>
                <a:cxn ang="0">
                  <a:pos x="245" y="17"/>
                </a:cxn>
                <a:cxn ang="0">
                  <a:pos x="209" y="5"/>
                </a:cxn>
                <a:cxn ang="0">
                  <a:pos x="170" y="0"/>
                </a:cxn>
                <a:cxn ang="0">
                  <a:pos x="170" y="294"/>
                </a:cxn>
                <a:cxn ang="0">
                  <a:pos x="137" y="291"/>
                </a:cxn>
                <a:cxn ang="0">
                  <a:pos x="107" y="278"/>
                </a:cxn>
                <a:cxn ang="0">
                  <a:pos x="81" y="258"/>
                </a:cxn>
                <a:cxn ang="0">
                  <a:pos x="62" y="233"/>
                </a:cxn>
                <a:cxn ang="0">
                  <a:pos x="50" y="203"/>
                </a:cxn>
                <a:cxn ang="0">
                  <a:pos x="45" y="170"/>
                </a:cxn>
                <a:cxn ang="0">
                  <a:pos x="50" y="137"/>
                </a:cxn>
                <a:cxn ang="0">
                  <a:pos x="62" y="107"/>
                </a:cxn>
                <a:cxn ang="0">
                  <a:pos x="81" y="81"/>
                </a:cxn>
                <a:cxn ang="0">
                  <a:pos x="107" y="62"/>
                </a:cxn>
                <a:cxn ang="0">
                  <a:pos x="137" y="48"/>
                </a:cxn>
                <a:cxn ang="0">
                  <a:pos x="170" y="44"/>
                </a:cxn>
                <a:cxn ang="0">
                  <a:pos x="203" y="48"/>
                </a:cxn>
                <a:cxn ang="0">
                  <a:pos x="233" y="62"/>
                </a:cxn>
                <a:cxn ang="0">
                  <a:pos x="258" y="81"/>
                </a:cxn>
                <a:cxn ang="0">
                  <a:pos x="278" y="107"/>
                </a:cxn>
                <a:cxn ang="0">
                  <a:pos x="291" y="137"/>
                </a:cxn>
                <a:cxn ang="0">
                  <a:pos x="296" y="170"/>
                </a:cxn>
                <a:cxn ang="0">
                  <a:pos x="291" y="203"/>
                </a:cxn>
                <a:cxn ang="0">
                  <a:pos x="278" y="233"/>
                </a:cxn>
                <a:cxn ang="0">
                  <a:pos x="258" y="258"/>
                </a:cxn>
                <a:cxn ang="0">
                  <a:pos x="233" y="278"/>
                </a:cxn>
                <a:cxn ang="0">
                  <a:pos x="203" y="291"/>
                </a:cxn>
                <a:cxn ang="0">
                  <a:pos x="170" y="294"/>
                </a:cxn>
              </a:cxnLst>
              <a:rect l="0" t="0" r="r" b="b"/>
              <a:pathLst>
                <a:path w="339" h="339">
                  <a:moveTo>
                    <a:pt x="170" y="0"/>
                  </a:moveTo>
                  <a:lnTo>
                    <a:pt x="131" y="5"/>
                  </a:lnTo>
                  <a:lnTo>
                    <a:pt x="95" y="17"/>
                  </a:lnTo>
                  <a:lnTo>
                    <a:pt x="63" y="38"/>
                  </a:lnTo>
                  <a:lnTo>
                    <a:pt x="38" y="63"/>
                  </a:lnTo>
                  <a:lnTo>
                    <a:pt x="18" y="95"/>
                  </a:lnTo>
                  <a:lnTo>
                    <a:pt x="5" y="131"/>
                  </a:lnTo>
                  <a:lnTo>
                    <a:pt x="0" y="170"/>
                  </a:lnTo>
                  <a:lnTo>
                    <a:pt x="5" y="209"/>
                  </a:lnTo>
                  <a:lnTo>
                    <a:pt x="18" y="245"/>
                  </a:lnTo>
                  <a:lnTo>
                    <a:pt x="38" y="276"/>
                  </a:lnTo>
                  <a:lnTo>
                    <a:pt x="63" y="302"/>
                  </a:lnTo>
                  <a:lnTo>
                    <a:pt x="95" y="323"/>
                  </a:lnTo>
                  <a:lnTo>
                    <a:pt x="131" y="335"/>
                  </a:lnTo>
                  <a:lnTo>
                    <a:pt x="170" y="339"/>
                  </a:lnTo>
                  <a:lnTo>
                    <a:pt x="209" y="335"/>
                  </a:lnTo>
                  <a:lnTo>
                    <a:pt x="245" y="323"/>
                  </a:lnTo>
                  <a:lnTo>
                    <a:pt x="276" y="302"/>
                  </a:lnTo>
                  <a:lnTo>
                    <a:pt x="303" y="276"/>
                  </a:lnTo>
                  <a:lnTo>
                    <a:pt x="323" y="245"/>
                  </a:lnTo>
                  <a:lnTo>
                    <a:pt x="335" y="209"/>
                  </a:lnTo>
                  <a:lnTo>
                    <a:pt x="339" y="170"/>
                  </a:lnTo>
                  <a:lnTo>
                    <a:pt x="335" y="131"/>
                  </a:lnTo>
                  <a:lnTo>
                    <a:pt x="323" y="95"/>
                  </a:lnTo>
                  <a:lnTo>
                    <a:pt x="303" y="63"/>
                  </a:lnTo>
                  <a:lnTo>
                    <a:pt x="276" y="38"/>
                  </a:lnTo>
                  <a:lnTo>
                    <a:pt x="245" y="17"/>
                  </a:lnTo>
                  <a:lnTo>
                    <a:pt x="209" y="5"/>
                  </a:lnTo>
                  <a:lnTo>
                    <a:pt x="170" y="0"/>
                  </a:lnTo>
                  <a:close/>
                  <a:moveTo>
                    <a:pt x="170" y="294"/>
                  </a:moveTo>
                  <a:lnTo>
                    <a:pt x="137" y="291"/>
                  </a:lnTo>
                  <a:lnTo>
                    <a:pt x="107" y="278"/>
                  </a:lnTo>
                  <a:lnTo>
                    <a:pt x="81" y="258"/>
                  </a:lnTo>
                  <a:lnTo>
                    <a:pt x="62" y="233"/>
                  </a:lnTo>
                  <a:lnTo>
                    <a:pt x="50" y="203"/>
                  </a:lnTo>
                  <a:lnTo>
                    <a:pt x="45" y="170"/>
                  </a:lnTo>
                  <a:lnTo>
                    <a:pt x="50" y="137"/>
                  </a:lnTo>
                  <a:lnTo>
                    <a:pt x="62" y="107"/>
                  </a:lnTo>
                  <a:lnTo>
                    <a:pt x="81" y="81"/>
                  </a:lnTo>
                  <a:lnTo>
                    <a:pt x="107" y="62"/>
                  </a:lnTo>
                  <a:lnTo>
                    <a:pt x="137" y="48"/>
                  </a:lnTo>
                  <a:lnTo>
                    <a:pt x="170" y="44"/>
                  </a:lnTo>
                  <a:lnTo>
                    <a:pt x="203" y="48"/>
                  </a:lnTo>
                  <a:lnTo>
                    <a:pt x="233" y="62"/>
                  </a:lnTo>
                  <a:lnTo>
                    <a:pt x="258" y="81"/>
                  </a:lnTo>
                  <a:lnTo>
                    <a:pt x="278" y="107"/>
                  </a:lnTo>
                  <a:lnTo>
                    <a:pt x="291" y="137"/>
                  </a:lnTo>
                  <a:lnTo>
                    <a:pt x="296" y="170"/>
                  </a:lnTo>
                  <a:lnTo>
                    <a:pt x="291" y="203"/>
                  </a:lnTo>
                  <a:lnTo>
                    <a:pt x="278" y="233"/>
                  </a:lnTo>
                  <a:lnTo>
                    <a:pt x="258" y="258"/>
                  </a:lnTo>
                  <a:lnTo>
                    <a:pt x="233" y="278"/>
                  </a:lnTo>
                  <a:lnTo>
                    <a:pt x="203" y="291"/>
                  </a:lnTo>
                  <a:lnTo>
                    <a:pt x="170" y="294"/>
                  </a:lnTo>
                  <a:close/>
                </a:path>
              </a:pathLst>
            </a:custGeom>
            <a:solidFill>
              <a:srgbClr val="0066CC"/>
            </a:solidFill>
            <a:ln w="0">
              <a:solidFill>
                <a:srgbClr val="0066CC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algn="ctr" eaLnBrk="0" hangingPunct="0"/>
              <a:endParaRPr lang="zh-CN" altLang="en-US">
                <a:ea typeface="宋体" charset="-122"/>
              </a:endParaRPr>
            </a:p>
          </p:txBody>
        </p:sp>
        <p:sp>
          <p:nvSpPr>
            <p:cNvPr id="89" name="Freeform 75"/>
            <p:cNvSpPr>
              <a:spLocks noEditPoints="1"/>
            </p:cNvSpPr>
            <p:nvPr/>
          </p:nvSpPr>
          <p:spPr bwMode="gray">
            <a:xfrm>
              <a:off x="2516" y="1799"/>
              <a:ext cx="168" cy="156"/>
            </a:xfrm>
            <a:custGeom>
              <a:avLst/>
              <a:gdLst/>
              <a:ahLst/>
              <a:cxnLst>
                <a:cxn ang="0">
                  <a:pos x="12" y="76"/>
                </a:cxn>
                <a:cxn ang="0">
                  <a:pos x="30" y="114"/>
                </a:cxn>
                <a:cxn ang="0">
                  <a:pos x="63" y="132"/>
                </a:cxn>
                <a:cxn ang="0">
                  <a:pos x="106" y="132"/>
                </a:cxn>
                <a:cxn ang="0">
                  <a:pos x="139" y="114"/>
                </a:cxn>
                <a:cxn ang="0">
                  <a:pos x="157" y="76"/>
                </a:cxn>
                <a:cxn ang="0">
                  <a:pos x="163" y="100"/>
                </a:cxn>
                <a:cxn ang="0">
                  <a:pos x="142" y="136"/>
                </a:cxn>
                <a:cxn ang="0">
                  <a:pos x="106" y="156"/>
                </a:cxn>
                <a:cxn ang="0">
                  <a:pos x="61" y="156"/>
                </a:cxn>
                <a:cxn ang="0">
                  <a:pos x="27" y="136"/>
                </a:cxn>
                <a:cxn ang="0">
                  <a:pos x="4" y="100"/>
                </a:cxn>
                <a:cxn ang="0">
                  <a:pos x="39" y="45"/>
                </a:cxn>
                <a:cxn ang="0">
                  <a:pos x="27" y="42"/>
                </a:cxn>
                <a:cxn ang="0">
                  <a:pos x="19" y="34"/>
                </a:cxn>
                <a:cxn ang="0">
                  <a:pos x="16" y="22"/>
                </a:cxn>
                <a:cxn ang="0">
                  <a:pos x="19" y="12"/>
                </a:cxn>
                <a:cxn ang="0">
                  <a:pos x="27" y="3"/>
                </a:cxn>
                <a:cxn ang="0">
                  <a:pos x="39" y="0"/>
                </a:cxn>
                <a:cxn ang="0">
                  <a:pos x="49" y="3"/>
                </a:cxn>
                <a:cxn ang="0">
                  <a:pos x="58" y="12"/>
                </a:cxn>
                <a:cxn ang="0">
                  <a:pos x="61" y="22"/>
                </a:cxn>
                <a:cxn ang="0">
                  <a:pos x="58" y="34"/>
                </a:cxn>
                <a:cxn ang="0">
                  <a:pos x="49" y="42"/>
                </a:cxn>
                <a:cxn ang="0">
                  <a:pos x="39" y="45"/>
                </a:cxn>
                <a:cxn ang="0">
                  <a:pos x="124" y="45"/>
                </a:cxn>
                <a:cxn ang="0">
                  <a:pos x="114" y="39"/>
                </a:cxn>
                <a:cxn ang="0">
                  <a:pos x="108" y="28"/>
                </a:cxn>
                <a:cxn ang="0">
                  <a:pos x="108" y="16"/>
                </a:cxn>
                <a:cxn ang="0">
                  <a:pos x="114" y="6"/>
                </a:cxn>
                <a:cxn ang="0">
                  <a:pos x="124" y="1"/>
                </a:cxn>
                <a:cxn ang="0">
                  <a:pos x="136" y="1"/>
                </a:cxn>
                <a:cxn ang="0">
                  <a:pos x="145" y="6"/>
                </a:cxn>
                <a:cxn ang="0">
                  <a:pos x="151" y="16"/>
                </a:cxn>
                <a:cxn ang="0">
                  <a:pos x="151" y="28"/>
                </a:cxn>
                <a:cxn ang="0">
                  <a:pos x="145" y="39"/>
                </a:cxn>
                <a:cxn ang="0">
                  <a:pos x="136" y="45"/>
                </a:cxn>
              </a:cxnLst>
              <a:rect l="0" t="0" r="r" b="b"/>
              <a:pathLst>
                <a:path w="168" h="157">
                  <a:moveTo>
                    <a:pt x="0" y="76"/>
                  </a:moveTo>
                  <a:lnTo>
                    <a:pt x="12" y="76"/>
                  </a:lnTo>
                  <a:lnTo>
                    <a:pt x="18" y="97"/>
                  </a:lnTo>
                  <a:lnTo>
                    <a:pt x="30" y="114"/>
                  </a:lnTo>
                  <a:lnTo>
                    <a:pt x="43" y="126"/>
                  </a:lnTo>
                  <a:lnTo>
                    <a:pt x="63" y="132"/>
                  </a:lnTo>
                  <a:lnTo>
                    <a:pt x="84" y="135"/>
                  </a:lnTo>
                  <a:lnTo>
                    <a:pt x="106" y="132"/>
                  </a:lnTo>
                  <a:lnTo>
                    <a:pt x="124" y="126"/>
                  </a:lnTo>
                  <a:lnTo>
                    <a:pt x="139" y="114"/>
                  </a:lnTo>
                  <a:lnTo>
                    <a:pt x="150" y="97"/>
                  </a:lnTo>
                  <a:lnTo>
                    <a:pt x="157" y="76"/>
                  </a:lnTo>
                  <a:lnTo>
                    <a:pt x="168" y="76"/>
                  </a:lnTo>
                  <a:lnTo>
                    <a:pt x="163" y="100"/>
                  </a:lnTo>
                  <a:lnTo>
                    <a:pt x="154" y="120"/>
                  </a:lnTo>
                  <a:lnTo>
                    <a:pt x="142" y="136"/>
                  </a:lnTo>
                  <a:lnTo>
                    <a:pt x="126" y="148"/>
                  </a:lnTo>
                  <a:lnTo>
                    <a:pt x="106" y="156"/>
                  </a:lnTo>
                  <a:lnTo>
                    <a:pt x="84" y="157"/>
                  </a:lnTo>
                  <a:lnTo>
                    <a:pt x="61" y="156"/>
                  </a:lnTo>
                  <a:lnTo>
                    <a:pt x="43" y="148"/>
                  </a:lnTo>
                  <a:lnTo>
                    <a:pt x="27" y="136"/>
                  </a:lnTo>
                  <a:lnTo>
                    <a:pt x="13" y="120"/>
                  </a:lnTo>
                  <a:lnTo>
                    <a:pt x="4" y="100"/>
                  </a:lnTo>
                  <a:lnTo>
                    <a:pt x="0" y="76"/>
                  </a:lnTo>
                  <a:close/>
                  <a:moveTo>
                    <a:pt x="39" y="45"/>
                  </a:moveTo>
                  <a:lnTo>
                    <a:pt x="33" y="45"/>
                  </a:lnTo>
                  <a:lnTo>
                    <a:pt x="27" y="42"/>
                  </a:lnTo>
                  <a:lnTo>
                    <a:pt x="22" y="39"/>
                  </a:lnTo>
                  <a:lnTo>
                    <a:pt x="19" y="34"/>
                  </a:lnTo>
                  <a:lnTo>
                    <a:pt x="16" y="28"/>
                  </a:lnTo>
                  <a:lnTo>
                    <a:pt x="16" y="22"/>
                  </a:lnTo>
                  <a:lnTo>
                    <a:pt x="16" y="16"/>
                  </a:lnTo>
                  <a:lnTo>
                    <a:pt x="19" y="12"/>
                  </a:lnTo>
                  <a:lnTo>
                    <a:pt x="22" y="6"/>
                  </a:lnTo>
                  <a:lnTo>
                    <a:pt x="27" y="3"/>
                  </a:lnTo>
                  <a:lnTo>
                    <a:pt x="33" y="1"/>
                  </a:lnTo>
                  <a:lnTo>
                    <a:pt x="39" y="0"/>
                  </a:lnTo>
                  <a:lnTo>
                    <a:pt x="45" y="1"/>
                  </a:lnTo>
                  <a:lnTo>
                    <a:pt x="49" y="3"/>
                  </a:lnTo>
                  <a:lnTo>
                    <a:pt x="55" y="6"/>
                  </a:lnTo>
                  <a:lnTo>
                    <a:pt x="58" y="12"/>
                  </a:lnTo>
                  <a:lnTo>
                    <a:pt x="61" y="16"/>
                  </a:lnTo>
                  <a:lnTo>
                    <a:pt x="61" y="22"/>
                  </a:lnTo>
                  <a:lnTo>
                    <a:pt x="61" y="28"/>
                  </a:lnTo>
                  <a:lnTo>
                    <a:pt x="58" y="34"/>
                  </a:lnTo>
                  <a:lnTo>
                    <a:pt x="55" y="39"/>
                  </a:lnTo>
                  <a:lnTo>
                    <a:pt x="49" y="42"/>
                  </a:lnTo>
                  <a:lnTo>
                    <a:pt x="45" y="45"/>
                  </a:lnTo>
                  <a:lnTo>
                    <a:pt x="39" y="45"/>
                  </a:lnTo>
                  <a:close/>
                  <a:moveTo>
                    <a:pt x="130" y="45"/>
                  </a:moveTo>
                  <a:lnTo>
                    <a:pt x="124" y="45"/>
                  </a:lnTo>
                  <a:lnTo>
                    <a:pt x="118" y="42"/>
                  </a:lnTo>
                  <a:lnTo>
                    <a:pt x="114" y="39"/>
                  </a:lnTo>
                  <a:lnTo>
                    <a:pt x="109" y="34"/>
                  </a:lnTo>
                  <a:lnTo>
                    <a:pt x="108" y="28"/>
                  </a:lnTo>
                  <a:lnTo>
                    <a:pt x="106" y="22"/>
                  </a:lnTo>
                  <a:lnTo>
                    <a:pt x="108" y="16"/>
                  </a:lnTo>
                  <a:lnTo>
                    <a:pt x="109" y="12"/>
                  </a:lnTo>
                  <a:lnTo>
                    <a:pt x="114" y="6"/>
                  </a:lnTo>
                  <a:lnTo>
                    <a:pt x="118" y="3"/>
                  </a:lnTo>
                  <a:lnTo>
                    <a:pt x="124" y="1"/>
                  </a:lnTo>
                  <a:lnTo>
                    <a:pt x="130" y="0"/>
                  </a:lnTo>
                  <a:lnTo>
                    <a:pt x="136" y="1"/>
                  </a:lnTo>
                  <a:lnTo>
                    <a:pt x="141" y="3"/>
                  </a:lnTo>
                  <a:lnTo>
                    <a:pt x="145" y="6"/>
                  </a:lnTo>
                  <a:lnTo>
                    <a:pt x="150" y="12"/>
                  </a:lnTo>
                  <a:lnTo>
                    <a:pt x="151" y="16"/>
                  </a:lnTo>
                  <a:lnTo>
                    <a:pt x="153" y="22"/>
                  </a:lnTo>
                  <a:lnTo>
                    <a:pt x="151" y="28"/>
                  </a:lnTo>
                  <a:lnTo>
                    <a:pt x="150" y="34"/>
                  </a:lnTo>
                  <a:lnTo>
                    <a:pt x="145" y="39"/>
                  </a:lnTo>
                  <a:lnTo>
                    <a:pt x="141" y="42"/>
                  </a:lnTo>
                  <a:lnTo>
                    <a:pt x="136" y="45"/>
                  </a:lnTo>
                  <a:lnTo>
                    <a:pt x="130" y="45"/>
                  </a:lnTo>
                  <a:close/>
                </a:path>
              </a:pathLst>
            </a:custGeom>
            <a:solidFill>
              <a:srgbClr val="0066CC"/>
            </a:solidFill>
            <a:ln w="0">
              <a:solidFill>
                <a:srgbClr val="0066CC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algn="ctr" eaLnBrk="0" hangingPunct="0"/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90" name="Group 76"/>
          <p:cNvGrpSpPr>
            <a:grpSpLocks/>
          </p:cNvGrpSpPr>
          <p:nvPr/>
        </p:nvGrpSpPr>
        <p:grpSpPr bwMode="auto">
          <a:xfrm>
            <a:off x="5438849" y="3305646"/>
            <a:ext cx="701675" cy="698500"/>
            <a:chOff x="1884" y="3188"/>
            <a:chExt cx="411" cy="409"/>
          </a:xfrm>
        </p:grpSpPr>
        <p:sp>
          <p:nvSpPr>
            <p:cNvPr id="91" name="Freeform 77"/>
            <p:cNvSpPr>
              <a:spLocks noEditPoints="1"/>
            </p:cNvSpPr>
            <p:nvPr/>
          </p:nvSpPr>
          <p:spPr bwMode="gray">
            <a:xfrm>
              <a:off x="1884" y="3188"/>
              <a:ext cx="411" cy="409"/>
            </a:xfrm>
            <a:custGeom>
              <a:avLst/>
              <a:gdLst/>
              <a:ahLst/>
              <a:cxnLst>
                <a:cxn ang="0">
                  <a:pos x="0" y="204"/>
                </a:cxn>
                <a:cxn ang="0">
                  <a:pos x="5" y="246"/>
                </a:cxn>
                <a:cxn ang="0">
                  <a:pos x="17" y="285"/>
                </a:cxn>
                <a:cxn ang="0">
                  <a:pos x="36" y="319"/>
                </a:cxn>
                <a:cxn ang="0">
                  <a:pos x="60" y="349"/>
                </a:cxn>
                <a:cxn ang="0">
                  <a:pos x="92" y="375"/>
                </a:cxn>
                <a:cxn ang="0">
                  <a:pos x="126" y="393"/>
                </a:cxn>
                <a:cxn ang="0">
                  <a:pos x="165" y="405"/>
                </a:cxn>
                <a:cxn ang="0">
                  <a:pos x="206" y="409"/>
                </a:cxn>
                <a:cxn ang="0">
                  <a:pos x="248" y="405"/>
                </a:cxn>
                <a:cxn ang="0">
                  <a:pos x="285" y="393"/>
                </a:cxn>
                <a:cxn ang="0">
                  <a:pos x="321" y="375"/>
                </a:cxn>
                <a:cxn ang="0">
                  <a:pos x="351" y="349"/>
                </a:cxn>
                <a:cxn ang="0">
                  <a:pos x="375" y="319"/>
                </a:cxn>
                <a:cxn ang="0">
                  <a:pos x="395" y="285"/>
                </a:cxn>
                <a:cxn ang="0">
                  <a:pos x="407" y="246"/>
                </a:cxn>
                <a:cxn ang="0">
                  <a:pos x="411" y="204"/>
                </a:cxn>
                <a:cxn ang="0">
                  <a:pos x="407" y="163"/>
                </a:cxn>
                <a:cxn ang="0">
                  <a:pos x="395" y="124"/>
                </a:cxn>
                <a:cxn ang="0">
                  <a:pos x="375" y="90"/>
                </a:cxn>
                <a:cxn ang="0">
                  <a:pos x="351" y="60"/>
                </a:cxn>
                <a:cxn ang="0">
                  <a:pos x="321" y="34"/>
                </a:cxn>
                <a:cxn ang="0">
                  <a:pos x="285" y="15"/>
                </a:cxn>
                <a:cxn ang="0">
                  <a:pos x="248" y="3"/>
                </a:cxn>
                <a:cxn ang="0">
                  <a:pos x="206" y="0"/>
                </a:cxn>
                <a:cxn ang="0">
                  <a:pos x="165" y="3"/>
                </a:cxn>
                <a:cxn ang="0">
                  <a:pos x="126" y="15"/>
                </a:cxn>
                <a:cxn ang="0">
                  <a:pos x="92" y="34"/>
                </a:cxn>
                <a:cxn ang="0">
                  <a:pos x="60" y="60"/>
                </a:cxn>
                <a:cxn ang="0">
                  <a:pos x="36" y="90"/>
                </a:cxn>
                <a:cxn ang="0">
                  <a:pos x="17" y="124"/>
                </a:cxn>
                <a:cxn ang="0">
                  <a:pos x="5" y="163"/>
                </a:cxn>
                <a:cxn ang="0">
                  <a:pos x="0" y="204"/>
                </a:cxn>
                <a:cxn ang="0">
                  <a:pos x="42" y="204"/>
                </a:cxn>
                <a:cxn ang="0">
                  <a:pos x="47" y="166"/>
                </a:cxn>
                <a:cxn ang="0">
                  <a:pos x="59" y="133"/>
                </a:cxn>
                <a:cxn ang="0">
                  <a:pos x="78" y="102"/>
                </a:cxn>
                <a:cxn ang="0">
                  <a:pos x="104" y="76"/>
                </a:cxn>
                <a:cxn ang="0">
                  <a:pos x="134" y="58"/>
                </a:cxn>
                <a:cxn ang="0">
                  <a:pos x="168" y="45"/>
                </a:cxn>
                <a:cxn ang="0">
                  <a:pos x="206" y="42"/>
                </a:cxn>
                <a:cxn ang="0">
                  <a:pos x="243" y="45"/>
                </a:cxn>
                <a:cxn ang="0">
                  <a:pos x="278" y="58"/>
                </a:cxn>
                <a:cxn ang="0">
                  <a:pos x="308" y="76"/>
                </a:cxn>
                <a:cxn ang="0">
                  <a:pos x="333" y="102"/>
                </a:cxn>
                <a:cxn ang="0">
                  <a:pos x="353" y="133"/>
                </a:cxn>
                <a:cxn ang="0">
                  <a:pos x="365" y="166"/>
                </a:cxn>
                <a:cxn ang="0">
                  <a:pos x="369" y="204"/>
                </a:cxn>
                <a:cxn ang="0">
                  <a:pos x="365" y="241"/>
                </a:cxn>
                <a:cxn ang="0">
                  <a:pos x="353" y="276"/>
                </a:cxn>
                <a:cxn ang="0">
                  <a:pos x="333" y="306"/>
                </a:cxn>
                <a:cxn ang="0">
                  <a:pos x="308" y="331"/>
                </a:cxn>
                <a:cxn ang="0">
                  <a:pos x="278" y="351"/>
                </a:cxn>
                <a:cxn ang="0">
                  <a:pos x="243" y="363"/>
                </a:cxn>
                <a:cxn ang="0">
                  <a:pos x="206" y="367"/>
                </a:cxn>
                <a:cxn ang="0">
                  <a:pos x="168" y="363"/>
                </a:cxn>
                <a:cxn ang="0">
                  <a:pos x="134" y="351"/>
                </a:cxn>
                <a:cxn ang="0">
                  <a:pos x="104" y="331"/>
                </a:cxn>
                <a:cxn ang="0">
                  <a:pos x="78" y="306"/>
                </a:cxn>
                <a:cxn ang="0">
                  <a:pos x="59" y="276"/>
                </a:cxn>
                <a:cxn ang="0">
                  <a:pos x="47" y="241"/>
                </a:cxn>
                <a:cxn ang="0">
                  <a:pos x="42" y="204"/>
                </a:cxn>
              </a:cxnLst>
              <a:rect l="0" t="0" r="r" b="b"/>
              <a:pathLst>
                <a:path w="411" h="409">
                  <a:moveTo>
                    <a:pt x="0" y="204"/>
                  </a:moveTo>
                  <a:lnTo>
                    <a:pt x="5" y="246"/>
                  </a:lnTo>
                  <a:lnTo>
                    <a:pt x="17" y="285"/>
                  </a:lnTo>
                  <a:lnTo>
                    <a:pt x="36" y="319"/>
                  </a:lnTo>
                  <a:lnTo>
                    <a:pt x="60" y="349"/>
                  </a:lnTo>
                  <a:lnTo>
                    <a:pt x="92" y="375"/>
                  </a:lnTo>
                  <a:lnTo>
                    <a:pt x="126" y="393"/>
                  </a:lnTo>
                  <a:lnTo>
                    <a:pt x="165" y="405"/>
                  </a:lnTo>
                  <a:lnTo>
                    <a:pt x="206" y="409"/>
                  </a:lnTo>
                  <a:lnTo>
                    <a:pt x="248" y="405"/>
                  </a:lnTo>
                  <a:lnTo>
                    <a:pt x="285" y="393"/>
                  </a:lnTo>
                  <a:lnTo>
                    <a:pt x="321" y="375"/>
                  </a:lnTo>
                  <a:lnTo>
                    <a:pt x="351" y="349"/>
                  </a:lnTo>
                  <a:lnTo>
                    <a:pt x="375" y="319"/>
                  </a:lnTo>
                  <a:lnTo>
                    <a:pt x="395" y="285"/>
                  </a:lnTo>
                  <a:lnTo>
                    <a:pt x="407" y="246"/>
                  </a:lnTo>
                  <a:lnTo>
                    <a:pt x="411" y="204"/>
                  </a:lnTo>
                  <a:lnTo>
                    <a:pt x="407" y="163"/>
                  </a:lnTo>
                  <a:lnTo>
                    <a:pt x="395" y="124"/>
                  </a:lnTo>
                  <a:lnTo>
                    <a:pt x="375" y="90"/>
                  </a:lnTo>
                  <a:lnTo>
                    <a:pt x="351" y="60"/>
                  </a:lnTo>
                  <a:lnTo>
                    <a:pt x="321" y="34"/>
                  </a:lnTo>
                  <a:lnTo>
                    <a:pt x="285" y="15"/>
                  </a:lnTo>
                  <a:lnTo>
                    <a:pt x="248" y="3"/>
                  </a:lnTo>
                  <a:lnTo>
                    <a:pt x="206" y="0"/>
                  </a:lnTo>
                  <a:lnTo>
                    <a:pt x="165" y="3"/>
                  </a:lnTo>
                  <a:lnTo>
                    <a:pt x="126" y="15"/>
                  </a:lnTo>
                  <a:lnTo>
                    <a:pt x="92" y="34"/>
                  </a:lnTo>
                  <a:lnTo>
                    <a:pt x="60" y="60"/>
                  </a:lnTo>
                  <a:lnTo>
                    <a:pt x="36" y="90"/>
                  </a:lnTo>
                  <a:lnTo>
                    <a:pt x="17" y="124"/>
                  </a:lnTo>
                  <a:lnTo>
                    <a:pt x="5" y="163"/>
                  </a:lnTo>
                  <a:lnTo>
                    <a:pt x="0" y="204"/>
                  </a:lnTo>
                  <a:close/>
                  <a:moveTo>
                    <a:pt x="42" y="204"/>
                  </a:moveTo>
                  <a:lnTo>
                    <a:pt x="47" y="166"/>
                  </a:lnTo>
                  <a:lnTo>
                    <a:pt x="59" y="133"/>
                  </a:lnTo>
                  <a:lnTo>
                    <a:pt x="78" y="102"/>
                  </a:lnTo>
                  <a:lnTo>
                    <a:pt x="104" y="76"/>
                  </a:lnTo>
                  <a:lnTo>
                    <a:pt x="134" y="58"/>
                  </a:lnTo>
                  <a:lnTo>
                    <a:pt x="168" y="45"/>
                  </a:lnTo>
                  <a:lnTo>
                    <a:pt x="206" y="42"/>
                  </a:lnTo>
                  <a:lnTo>
                    <a:pt x="243" y="45"/>
                  </a:lnTo>
                  <a:lnTo>
                    <a:pt x="278" y="58"/>
                  </a:lnTo>
                  <a:lnTo>
                    <a:pt x="308" y="76"/>
                  </a:lnTo>
                  <a:lnTo>
                    <a:pt x="333" y="102"/>
                  </a:lnTo>
                  <a:lnTo>
                    <a:pt x="353" y="133"/>
                  </a:lnTo>
                  <a:lnTo>
                    <a:pt x="365" y="166"/>
                  </a:lnTo>
                  <a:lnTo>
                    <a:pt x="369" y="204"/>
                  </a:lnTo>
                  <a:lnTo>
                    <a:pt x="365" y="241"/>
                  </a:lnTo>
                  <a:lnTo>
                    <a:pt x="353" y="276"/>
                  </a:lnTo>
                  <a:lnTo>
                    <a:pt x="333" y="306"/>
                  </a:lnTo>
                  <a:lnTo>
                    <a:pt x="308" y="331"/>
                  </a:lnTo>
                  <a:lnTo>
                    <a:pt x="278" y="351"/>
                  </a:lnTo>
                  <a:lnTo>
                    <a:pt x="243" y="363"/>
                  </a:lnTo>
                  <a:lnTo>
                    <a:pt x="206" y="367"/>
                  </a:lnTo>
                  <a:lnTo>
                    <a:pt x="168" y="363"/>
                  </a:lnTo>
                  <a:lnTo>
                    <a:pt x="134" y="351"/>
                  </a:lnTo>
                  <a:lnTo>
                    <a:pt x="104" y="331"/>
                  </a:lnTo>
                  <a:lnTo>
                    <a:pt x="78" y="306"/>
                  </a:lnTo>
                  <a:lnTo>
                    <a:pt x="59" y="276"/>
                  </a:lnTo>
                  <a:lnTo>
                    <a:pt x="47" y="241"/>
                  </a:lnTo>
                  <a:lnTo>
                    <a:pt x="42" y="204"/>
                  </a:lnTo>
                  <a:close/>
                </a:path>
              </a:pathLst>
            </a:custGeom>
            <a:solidFill>
              <a:srgbClr val="FFCC00"/>
            </a:solidFill>
            <a:ln w="19050" cmpd="sng">
              <a:solidFill>
                <a:srgbClr val="FFCC00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algn="ctr" eaLnBrk="0" hangingPunct="0"/>
              <a:endParaRPr lang="zh-CN" altLang="en-US">
                <a:ea typeface="宋体" charset="-122"/>
              </a:endParaRPr>
            </a:p>
          </p:txBody>
        </p:sp>
        <p:sp>
          <p:nvSpPr>
            <p:cNvPr id="92" name="Freeform 78"/>
            <p:cNvSpPr>
              <a:spLocks/>
            </p:cNvSpPr>
            <p:nvPr/>
          </p:nvSpPr>
          <p:spPr bwMode="gray">
            <a:xfrm>
              <a:off x="2064" y="3269"/>
              <a:ext cx="140" cy="229"/>
            </a:xfrm>
            <a:custGeom>
              <a:avLst/>
              <a:gdLst/>
              <a:ahLst/>
              <a:cxnLst>
                <a:cxn ang="0">
                  <a:pos x="32" y="229"/>
                </a:cxn>
                <a:cxn ang="0">
                  <a:pos x="24" y="229"/>
                </a:cxn>
                <a:cxn ang="0">
                  <a:pos x="18" y="228"/>
                </a:cxn>
                <a:cxn ang="0">
                  <a:pos x="12" y="225"/>
                </a:cxn>
                <a:cxn ang="0">
                  <a:pos x="8" y="222"/>
                </a:cxn>
                <a:cxn ang="0">
                  <a:pos x="5" y="217"/>
                </a:cxn>
                <a:cxn ang="0">
                  <a:pos x="3" y="213"/>
                </a:cxn>
                <a:cxn ang="0">
                  <a:pos x="2" y="207"/>
                </a:cxn>
                <a:cxn ang="0">
                  <a:pos x="0" y="199"/>
                </a:cxn>
                <a:cxn ang="0">
                  <a:pos x="2" y="190"/>
                </a:cxn>
                <a:cxn ang="0">
                  <a:pos x="5" y="181"/>
                </a:cxn>
                <a:cxn ang="0">
                  <a:pos x="11" y="172"/>
                </a:cxn>
                <a:cxn ang="0">
                  <a:pos x="18" y="162"/>
                </a:cxn>
                <a:cxn ang="0">
                  <a:pos x="80" y="88"/>
                </a:cxn>
                <a:cxn ang="0">
                  <a:pos x="83" y="84"/>
                </a:cxn>
                <a:cxn ang="0">
                  <a:pos x="86" y="79"/>
                </a:cxn>
                <a:cxn ang="0">
                  <a:pos x="87" y="73"/>
                </a:cxn>
                <a:cxn ang="0">
                  <a:pos x="89" y="69"/>
                </a:cxn>
                <a:cxn ang="0">
                  <a:pos x="87" y="63"/>
                </a:cxn>
                <a:cxn ang="0">
                  <a:pos x="86" y="58"/>
                </a:cxn>
                <a:cxn ang="0">
                  <a:pos x="83" y="55"/>
                </a:cxn>
                <a:cxn ang="0">
                  <a:pos x="78" y="51"/>
                </a:cxn>
                <a:cxn ang="0">
                  <a:pos x="74" y="49"/>
                </a:cxn>
                <a:cxn ang="0">
                  <a:pos x="68" y="49"/>
                </a:cxn>
                <a:cxn ang="0">
                  <a:pos x="63" y="49"/>
                </a:cxn>
                <a:cxn ang="0">
                  <a:pos x="59" y="51"/>
                </a:cxn>
                <a:cxn ang="0">
                  <a:pos x="56" y="55"/>
                </a:cxn>
                <a:cxn ang="0">
                  <a:pos x="53" y="58"/>
                </a:cxn>
                <a:cxn ang="0">
                  <a:pos x="51" y="64"/>
                </a:cxn>
                <a:cxn ang="0">
                  <a:pos x="50" y="69"/>
                </a:cxn>
                <a:cxn ang="0">
                  <a:pos x="51" y="75"/>
                </a:cxn>
                <a:cxn ang="0">
                  <a:pos x="53" y="81"/>
                </a:cxn>
                <a:cxn ang="0">
                  <a:pos x="56" y="85"/>
                </a:cxn>
                <a:cxn ang="0">
                  <a:pos x="62" y="91"/>
                </a:cxn>
                <a:cxn ang="0">
                  <a:pos x="30" y="129"/>
                </a:cxn>
                <a:cxn ang="0">
                  <a:pos x="17" y="115"/>
                </a:cxn>
                <a:cxn ang="0">
                  <a:pos x="9" y="102"/>
                </a:cxn>
                <a:cxn ang="0">
                  <a:pos x="3" y="87"/>
                </a:cxn>
                <a:cxn ang="0">
                  <a:pos x="2" y="70"/>
                </a:cxn>
                <a:cxn ang="0">
                  <a:pos x="5" y="51"/>
                </a:cxn>
                <a:cxn ang="0">
                  <a:pos x="11" y="34"/>
                </a:cxn>
                <a:cxn ang="0">
                  <a:pos x="21" y="19"/>
                </a:cxn>
                <a:cxn ang="0">
                  <a:pos x="35" y="9"/>
                </a:cxn>
                <a:cxn ang="0">
                  <a:pos x="51" y="1"/>
                </a:cxn>
                <a:cxn ang="0">
                  <a:pos x="71" y="0"/>
                </a:cxn>
                <a:cxn ang="0">
                  <a:pos x="89" y="1"/>
                </a:cxn>
                <a:cxn ang="0">
                  <a:pos x="105" y="7"/>
                </a:cxn>
                <a:cxn ang="0">
                  <a:pos x="119" y="19"/>
                </a:cxn>
                <a:cxn ang="0">
                  <a:pos x="129" y="33"/>
                </a:cxn>
                <a:cxn ang="0">
                  <a:pos x="135" y="49"/>
                </a:cxn>
                <a:cxn ang="0">
                  <a:pos x="137" y="69"/>
                </a:cxn>
                <a:cxn ang="0">
                  <a:pos x="134" y="91"/>
                </a:cxn>
                <a:cxn ang="0">
                  <a:pos x="122" y="115"/>
                </a:cxn>
                <a:cxn ang="0">
                  <a:pos x="101" y="139"/>
                </a:cxn>
                <a:cxn ang="0">
                  <a:pos x="99" y="142"/>
                </a:cxn>
                <a:cxn ang="0">
                  <a:pos x="66" y="177"/>
                </a:cxn>
                <a:cxn ang="0">
                  <a:pos x="141" y="177"/>
                </a:cxn>
                <a:cxn ang="0">
                  <a:pos x="141" y="229"/>
                </a:cxn>
                <a:cxn ang="0">
                  <a:pos x="32" y="229"/>
                </a:cxn>
              </a:cxnLst>
              <a:rect l="0" t="0" r="r" b="b"/>
              <a:pathLst>
                <a:path w="141" h="229">
                  <a:moveTo>
                    <a:pt x="32" y="229"/>
                  </a:moveTo>
                  <a:lnTo>
                    <a:pt x="24" y="229"/>
                  </a:lnTo>
                  <a:lnTo>
                    <a:pt x="18" y="228"/>
                  </a:lnTo>
                  <a:lnTo>
                    <a:pt x="12" y="225"/>
                  </a:lnTo>
                  <a:lnTo>
                    <a:pt x="8" y="222"/>
                  </a:lnTo>
                  <a:lnTo>
                    <a:pt x="5" y="217"/>
                  </a:lnTo>
                  <a:lnTo>
                    <a:pt x="3" y="213"/>
                  </a:lnTo>
                  <a:lnTo>
                    <a:pt x="2" y="207"/>
                  </a:lnTo>
                  <a:lnTo>
                    <a:pt x="0" y="199"/>
                  </a:lnTo>
                  <a:lnTo>
                    <a:pt x="2" y="190"/>
                  </a:lnTo>
                  <a:lnTo>
                    <a:pt x="5" y="181"/>
                  </a:lnTo>
                  <a:lnTo>
                    <a:pt x="11" y="172"/>
                  </a:lnTo>
                  <a:lnTo>
                    <a:pt x="18" y="162"/>
                  </a:lnTo>
                  <a:lnTo>
                    <a:pt x="80" y="88"/>
                  </a:lnTo>
                  <a:lnTo>
                    <a:pt x="83" y="84"/>
                  </a:lnTo>
                  <a:lnTo>
                    <a:pt x="86" y="79"/>
                  </a:lnTo>
                  <a:lnTo>
                    <a:pt x="87" y="73"/>
                  </a:lnTo>
                  <a:lnTo>
                    <a:pt x="89" y="69"/>
                  </a:lnTo>
                  <a:lnTo>
                    <a:pt x="87" y="63"/>
                  </a:lnTo>
                  <a:lnTo>
                    <a:pt x="86" y="58"/>
                  </a:lnTo>
                  <a:lnTo>
                    <a:pt x="83" y="55"/>
                  </a:lnTo>
                  <a:lnTo>
                    <a:pt x="78" y="51"/>
                  </a:lnTo>
                  <a:lnTo>
                    <a:pt x="74" y="49"/>
                  </a:lnTo>
                  <a:lnTo>
                    <a:pt x="68" y="49"/>
                  </a:lnTo>
                  <a:lnTo>
                    <a:pt x="63" y="49"/>
                  </a:lnTo>
                  <a:lnTo>
                    <a:pt x="59" y="51"/>
                  </a:lnTo>
                  <a:lnTo>
                    <a:pt x="56" y="55"/>
                  </a:lnTo>
                  <a:lnTo>
                    <a:pt x="53" y="58"/>
                  </a:lnTo>
                  <a:lnTo>
                    <a:pt x="51" y="64"/>
                  </a:lnTo>
                  <a:lnTo>
                    <a:pt x="50" y="69"/>
                  </a:lnTo>
                  <a:lnTo>
                    <a:pt x="51" y="75"/>
                  </a:lnTo>
                  <a:lnTo>
                    <a:pt x="53" y="81"/>
                  </a:lnTo>
                  <a:lnTo>
                    <a:pt x="56" y="85"/>
                  </a:lnTo>
                  <a:lnTo>
                    <a:pt x="62" y="91"/>
                  </a:lnTo>
                  <a:lnTo>
                    <a:pt x="30" y="129"/>
                  </a:lnTo>
                  <a:lnTo>
                    <a:pt x="17" y="115"/>
                  </a:lnTo>
                  <a:lnTo>
                    <a:pt x="9" y="102"/>
                  </a:lnTo>
                  <a:lnTo>
                    <a:pt x="3" y="87"/>
                  </a:lnTo>
                  <a:lnTo>
                    <a:pt x="2" y="70"/>
                  </a:lnTo>
                  <a:lnTo>
                    <a:pt x="5" y="51"/>
                  </a:lnTo>
                  <a:lnTo>
                    <a:pt x="11" y="34"/>
                  </a:lnTo>
                  <a:lnTo>
                    <a:pt x="21" y="19"/>
                  </a:lnTo>
                  <a:lnTo>
                    <a:pt x="35" y="9"/>
                  </a:lnTo>
                  <a:lnTo>
                    <a:pt x="51" y="1"/>
                  </a:lnTo>
                  <a:lnTo>
                    <a:pt x="71" y="0"/>
                  </a:lnTo>
                  <a:lnTo>
                    <a:pt x="89" y="1"/>
                  </a:lnTo>
                  <a:lnTo>
                    <a:pt x="105" y="7"/>
                  </a:lnTo>
                  <a:lnTo>
                    <a:pt x="119" y="19"/>
                  </a:lnTo>
                  <a:lnTo>
                    <a:pt x="129" y="33"/>
                  </a:lnTo>
                  <a:lnTo>
                    <a:pt x="135" y="49"/>
                  </a:lnTo>
                  <a:lnTo>
                    <a:pt x="137" y="69"/>
                  </a:lnTo>
                  <a:lnTo>
                    <a:pt x="134" y="91"/>
                  </a:lnTo>
                  <a:lnTo>
                    <a:pt x="122" y="115"/>
                  </a:lnTo>
                  <a:lnTo>
                    <a:pt x="101" y="139"/>
                  </a:lnTo>
                  <a:lnTo>
                    <a:pt x="99" y="142"/>
                  </a:lnTo>
                  <a:lnTo>
                    <a:pt x="66" y="177"/>
                  </a:lnTo>
                  <a:lnTo>
                    <a:pt x="141" y="177"/>
                  </a:lnTo>
                  <a:lnTo>
                    <a:pt x="141" y="229"/>
                  </a:lnTo>
                  <a:lnTo>
                    <a:pt x="32" y="229"/>
                  </a:lnTo>
                  <a:close/>
                </a:path>
              </a:pathLst>
            </a:custGeom>
            <a:solidFill>
              <a:srgbClr val="FFCC00"/>
            </a:solidFill>
            <a:ln w="0">
              <a:solidFill>
                <a:srgbClr val="FFCC00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algn="ctr" eaLnBrk="0" hangingPunct="0"/>
              <a:endParaRPr lang="zh-CN" altLang="en-US">
                <a:ea typeface="宋体" charset="-122"/>
              </a:endParaRPr>
            </a:p>
          </p:txBody>
        </p:sp>
        <p:sp>
          <p:nvSpPr>
            <p:cNvPr id="93" name="Freeform 79"/>
            <p:cNvSpPr>
              <a:spLocks/>
            </p:cNvSpPr>
            <p:nvPr/>
          </p:nvSpPr>
          <p:spPr bwMode="gray">
            <a:xfrm>
              <a:off x="1946" y="3333"/>
              <a:ext cx="101" cy="113"/>
            </a:xfrm>
            <a:custGeom>
              <a:avLst/>
              <a:gdLst/>
              <a:ahLst/>
              <a:cxnLst>
                <a:cxn ang="0">
                  <a:pos x="0" y="113"/>
                </a:cxn>
                <a:cxn ang="0">
                  <a:pos x="33" y="54"/>
                </a:cxn>
                <a:cxn ang="0">
                  <a:pos x="3" y="0"/>
                </a:cxn>
                <a:cxn ang="0">
                  <a:pos x="33" y="0"/>
                </a:cxn>
                <a:cxn ang="0">
                  <a:pos x="51" y="33"/>
                </a:cxn>
                <a:cxn ang="0">
                  <a:pos x="70" y="0"/>
                </a:cxn>
                <a:cxn ang="0">
                  <a:pos x="99" y="0"/>
                </a:cxn>
                <a:cxn ang="0">
                  <a:pos x="69" y="54"/>
                </a:cxn>
                <a:cxn ang="0">
                  <a:pos x="102" y="113"/>
                </a:cxn>
                <a:cxn ang="0">
                  <a:pos x="72" y="113"/>
                </a:cxn>
                <a:cxn ang="0">
                  <a:pos x="51" y="75"/>
                </a:cxn>
                <a:cxn ang="0">
                  <a:pos x="30" y="113"/>
                </a:cxn>
                <a:cxn ang="0">
                  <a:pos x="0" y="113"/>
                </a:cxn>
              </a:cxnLst>
              <a:rect l="0" t="0" r="r" b="b"/>
              <a:pathLst>
                <a:path w="102" h="113">
                  <a:moveTo>
                    <a:pt x="0" y="113"/>
                  </a:moveTo>
                  <a:lnTo>
                    <a:pt x="33" y="54"/>
                  </a:lnTo>
                  <a:lnTo>
                    <a:pt x="3" y="0"/>
                  </a:lnTo>
                  <a:lnTo>
                    <a:pt x="33" y="0"/>
                  </a:lnTo>
                  <a:lnTo>
                    <a:pt x="51" y="33"/>
                  </a:lnTo>
                  <a:lnTo>
                    <a:pt x="70" y="0"/>
                  </a:lnTo>
                  <a:lnTo>
                    <a:pt x="99" y="0"/>
                  </a:lnTo>
                  <a:lnTo>
                    <a:pt x="69" y="54"/>
                  </a:lnTo>
                  <a:lnTo>
                    <a:pt x="102" y="113"/>
                  </a:lnTo>
                  <a:lnTo>
                    <a:pt x="72" y="113"/>
                  </a:lnTo>
                  <a:lnTo>
                    <a:pt x="51" y="75"/>
                  </a:lnTo>
                  <a:lnTo>
                    <a:pt x="30" y="113"/>
                  </a:lnTo>
                  <a:lnTo>
                    <a:pt x="0" y="113"/>
                  </a:lnTo>
                  <a:close/>
                </a:path>
              </a:pathLst>
            </a:custGeom>
            <a:solidFill>
              <a:srgbClr val="FFCC00"/>
            </a:solidFill>
            <a:ln w="0">
              <a:solidFill>
                <a:srgbClr val="FFCC00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algn="ctr" eaLnBrk="0" hangingPunct="0"/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94" name="Group 80"/>
          <p:cNvGrpSpPr>
            <a:grpSpLocks/>
          </p:cNvGrpSpPr>
          <p:nvPr/>
        </p:nvGrpSpPr>
        <p:grpSpPr bwMode="auto">
          <a:xfrm>
            <a:off x="5467424" y="2251546"/>
            <a:ext cx="698500" cy="698500"/>
            <a:chOff x="3349" y="3250"/>
            <a:chExt cx="380" cy="380"/>
          </a:xfrm>
        </p:grpSpPr>
        <p:sp>
          <p:nvSpPr>
            <p:cNvPr id="95" name="Freeform 81"/>
            <p:cNvSpPr>
              <a:spLocks/>
            </p:cNvSpPr>
            <p:nvPr/>
          </p:nvSpPr>
          <p:spPr bwMode="gray">
            <a:xfrm>
              <a:off x="3349" y="3250"/>
              <a:ext cx="380" cy="190"/>
            </a:xfrm>
            <a:custGeom>
              <a:avLst/>
              <a:gdLst/>
              <a:ahLst/>
              <a:cxnLst>
                <a:cxn ang="0">
                  <a:pos x="204" y="0"/>
                </a:cxn>
                <a:cxn ang="0">
                  <a:pos x="246" y="5"/>
                </a:cxn>
                <a:cxn ang="0">
                  <a:pos x="285" y="17"/>
                </a:cxn>
                <a:cxn ang="0">
                  <a:pos x="319" y="36"/>
                </a:cxn>
                <a:cxn ang="0">
                  <a:pos x="349" y="60"/>
                </a:cxn>
                <a:cxn ang="0">
                  <a:pos x="375" y="92"/>
                </a:cxn>
                <a:cxn ang="0">
                  <a:pos x="393" y="126"/>
                </a:cxn>
                <a:cxn ang="0">
                  <a:pos x="405" y="164"/>
                </a:cxn>
                <a:cxn ang="0">
                  <a:pos x="409" y="206"/>
                </a:cxn>
                <a:cxn ang="0">
                  <a:pos x="409" y="207"/>
                </a:cxn>
                <a:cxn ang="0">
                  <a:pos x="409" y="207"/>
                </a:cxn>
                <a:cxn ang="0">
                  <a:pos x="358" y="207"/>
                </a:cxn>
                <a:cxn ang="0">
                  <a:pos x="270" y="69"/>
                </a:cxn>
                <a:cxn ang="0">
                  <a:pos x="270" y="108"/>
                </a:cxn>
                <a:cxn ang="0">
                  <a:pos x="204" y="108"/>
                </a:cxn>
                <a:cxn ang="0">
                  <a:pos x="204" y="42"/>
                </a:cxn>
                <a:cxn ang="0">
                  <a:pos x="168" y="47"/>
                </a:cxn>
                <a:cxn ang="0">
                  <a:pos x="133" y="59"/>
                </a:cxn>
                <a:cxn ang="0">
                  <a:pos x="102" y="78"/>
                </a:cxn>
                <a:cxn ang="0">
                  <a:pos x="78" y="104"/>
                </a:cxn>
                <a:cxn ang="0">
                  <a:pos x="58" y="134"/>
                </a:cxn>
                <a:cxn ang="0">
                  <a:pos x="46" y="168"/>
                </a:cxn>
                <a:cxn ang="0">
                  <a:pos x="42" y="206"/>
                </a:cxn>
                <a:cxn ang="0">
                  <a:pos x="42" y="207"/>
                </a:cxn>
                <a:cxn ang="0">
                  <a:pos x="42" y="207"/>
                </a:cxn>
                <a:cxn ang="0">
                  <a:pos x="0" y="207"/>
                </a:cxn>
                <a:cxn ang="0">
                  <a:pos x="0" y="207"/>
                </a:cxn>
                <a:cxn ang="0">
                  <a:pos x="0" y="206"/>
                </a:cxn>
                <a:cxn ang="0">
                  <a:pos x="3" y="164"/>
                </a:cxn>
                <a:cxn ang="0">
                  <a:pos x="15" y="126"/>
                </a:cxn>
                <a:cxn ang="0">
                  <a:pos x="34" y="92"/>
                </a:cxn>
                <a:cxn ang="0">
                  <a:pos x="60" y="60"/>
                </a:cxn>
                <a:cxn ang="0">
                  <a:pos x="90" y="36"/>
                </a:cxn>
                <a:cxn ang="0">
                  <a:pos x="124" y="17"/>
                </a:cxn>
                <a:cxn ang="0">
                  <a:pos x="163" y="5"/>
                </a:cxn>
                <a:cxn ang="0">
                  <a:pos x="204" y="0"/>
                </a:cxn>
              </a:cxnLst>
              <a:rect l="0" t="0" r="r" b="b"/>
              <a:pathLst>
                <a:path w="409" h="207">
                  <a:moveTo>
                    <a:pt x="204" y="0"/>
                  </a:moveTo>
                  <a:lnTo>
                    <a:pt x="246" y="5"/>
                  </a:lnTo>
                  <a:lnTo>
                    <a:pt x="285" y="17"/>
                  </a:lnTo>
                  <a:lnTo>
                    <a:pt x="319" y="36"/>
                  </a:lnTo>
                  <a:lnTo>
                    <a:pt x="349" y="60"/>
                  </a:lnTo>
                  <a:lnTo>
                    <a:pt x="375" y="92"/>
                  </a:lnTo>
                  <a:lnTo>
                    <a:pt x="393" y="126"/>
                  </a:lnTo>
                  <a:lnTo>
                    <a:pt x="405" y="164"/>
                  </a:lnTo>
                  <a:lnTo>
                    <a:pt x="409" y="206"/>
                  </a:lnTo>
                  <a:lnTo>
                    <a:pt x="409" y="207"/>
                  </a:lnTo>
                  <a:lnTo>
                    <a:pt x="409" y="207"/>
                  </a:lnTo>
                  <a:lnTo>
                    <a:pt x="358" y="207"/>
                  </a:lnTo>
                  <a:lnTo>
                    <a:pt x="270" y="69"/>
                  </a:lnTo>
                  <a:lnTo>
                    <a:pt x="270" y="108"/>
                  </a:lnTo>
                  <a:lnTo>
                    <a:pt x="204" y="108"/>
                  </a:lnTo>
                  <a:lnTo>
                    <a:pt x="204" y="42"/>
                  </a:lnTo>
                  <a:lnTo>
                    <a:pt x="168" y="47"/>
                  </a:lnTo>
                  <a:lnTo>
                    <a:pt x="133" y="59"/>
                  </a:lnTo>
                  <a:lnTo>
                    <a:pt x="102" y="78"/>
                  </a:lnTo>
                  <a:lnTo>
                    <a:pt x="78" y="104"/>
                  </a:lnTo>
                  <a:lnTo>
                    <a:pt x="58" y="134"/>
                  </a:lnTo>
                  <a:lnTo>
                    <a:pt x="46" y="168"/>
                  </a:lnTo>
                  <a:lnTo>
                    <a:pt x="42" y="206"/>
                  </a:lnTo>
                  <a:lnTo>
                    <a:pt x="42" y="207"/>
                  </a:lnTo>
                  <a:lnTo>
                    <a:pt x="42" y="207"/>
                  </a:lnTo>
                  <a:lnTo>
                    <a:pt x="0" y="207"/>
                  </a:lnTo>
                  <a:lnTo>
                    <a:pt x="0" y="207"/>
                  </a:lnTo>
                  <a:lnTo>
                    <a:pt x="0" y="206"/>
                  </a:lnTo>
                  <a:lnTo>
                    <a:pt x="3" y="164"/>
                  </a:lnTo>
                  <a:lnTo>
                    <a:pt x="15" y="126"/>
                  </a:lnTo>
                  <a:lnTo>
                    <a:pt x="34" y="92"/>
                  </a:lnTo>
                  <a:lnTo>
                    <a:pt x="60" y="60"/>
                  </a:lnTo>
                  <a:lnTo>
                    <a:pt x="90" y="36"/>
                  </a:lnTo>
                  <a:lnTo>
                    <a:pt x="124" y="17"/>
                  </a:lnTo>
                  <a:lnTo>
                    <a:pt x="163" y="5"/>
                  </a:lnTo>
                  <a:lnTo>
                    <a:pt x="204" y="0"/>
                  </a:lnTo>
                  <a:close/>
                </a:path>
              </a:pathLst>
            </a:custGeom>
            <a:solidFill>
              <a:srgbClr val="CC3399"/>
            </a:solidFill>
            <a:ln w="0">
              <a:solidFill>
                <a:srgbClr val="CC3399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algn="ctr" eaLnBrk="0" hangingPunct="0"/>
              <a:endParaRPr lang="zh-CN" altLang="en-US">
                <a:ea typeface="宋体" charset="-122"/>
              </a:endParaRPr>
            </a:p>
          </p:txBody>
        </p:sp>
        <p:sp>
          <p:nvSpPr>
            <p:cNvPr id="96" name="Freeform 82"/>
            <p:cNvSpPr>
              <a:spLocks/>
            </p:cNvSpPr>
            <p:nvPr/>
          </p:nvSpPr>
          <p:spPr bwMode="gray">
            <a:xfrm>
              <a:off x="3396" y="3313"/>
              <a:ext cx="143" cy="254"/>
            </a:xfrm>
            <a:custGeom>
              <a:avLst/>
              <a:gdLst/>
              <a:ahLst/>
              <a:cxnLst>
                <a:cxn ang="0">
                  <a:pos x="88" y="276"/>
                </a:cxn>
                <a:cxn ang="0">
                  <a:pos x="88" y="237"/>
                </a:cxn>
                <a:cxn ang="0">
                  <a:pos x="153" y="237"/>
                </a:cxn>
                <a:cxn ang="0">
                  <a:pos x="153" y="39"/>
                </a:cxn>
                <a:cxn ang="0">
                  <a:pos x="88" y="39"/>
                </a:cxn>
                <a:cxn ang="0">
                  <a:pos x="88" y="0"/>
                </a:cxn>
                <a:cxn ang="0">
                  <a:pos x="0" y="138"/>
                </a:cxn>
                <a:cxn ang="0">
                  <a:pos x="88" y="276"/>
                </a:cxn>
              </a:cxnLst>
              <a:rect l="0" t="0" r="r" b="b"/>
              <a:pathLst>
                <a:path w="153" h="276">
                  <a:moveTo>
                    <a:pt x="88" y="276"/>
                  </a:moveTo>
                  <a:lnTo>
                    <a:pt x="88" y="237"/>
                  </a:lnTo>
                  <a:lnTo>
                    <a:pt x="153" y="237"/>
                  </a:lnTo>
                  <a:lnTo>
                    <a:pt x="153" y="39"/>
                  </a:lnTo>
                  <a:lnTo>
                    <a:pt x="88" y="39"/>
                  </a:lnTo>
                  <a:lnTo>
                    <a:pt x="88" y="0"/>
                  </a:lnTo>
                  <a:lnTo>
                    <a:pt x="0" y="138"/>
                  </a:lnTo>
                  <a:lnTo>
                    <a:pt x="88" y="276"/>
                  </a:lnTo>
                  <a:close/>
                </a:path>
              </a:pathLst>
            </a:custGeom>
            <a:solidFill>
              <a:srgbClr val="CC3399"/>
            </a:solidFill>
            <a:ln w="0">
              <a:solidFill>
                <a:srgbClr val="CC3399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algn="ctr" eaLnBrk="0" hangingPunct="0"/>
              <a:endParaRPr lang="zh-CN" altLang="en-US">
                <a:ea typeface="宋体" charset="-122"/>
              </a:endParaRPr>
            </a:p>
          </p:txBody>
        </p:sp>
        <p:sp>
          <p:nvSpPr>
            <p:cNvPr id="97" name="Freeform 83"/>
            <p:cNvSpPr>
              <a:spLocks/>
            </p:cNvSpPr>
            <p:nvPr/>
          </p:nvSpPr>
          <p:spPr bwMode="gray">
            <a:xfrm>
              <a:off x="3349" y="3440"/>
              <a:ext cx="380" cy="190"/>
            </a:xfrm>
            <a:custGeom>
              <a:avLst/>
              <a:gdLst/>
              <a:ahLst/>
              <a:cxnLst>
                <a:cxn ang="0">
                  <a:pos x="204" y="207"/>
                </a:cxn>
                <a:cxn ang="0">
                  <a:pos x="246" y="203"/>
                </a:cxn>
                <a:cxn ang="0">
                  <a:pos x="285" y="191"/>
                </a:cxn>
                <a:cxn ang="0">
                  <a:pos x="319" y="173"/>
                </a:cxn>
                <a:cxn ang="0">
                  <a:pos x="349" y="147"/>
                </a:cxn>
                <a:cxn ang="0">
                  <a:pos x="375" y="117"/>
                </a:cxn>
                <a:cxn ang="0">
                  <a:pos x="393" y="83"/>
                </a:cxn>
                <a:cxn ang="0">
                  <a:pos x="405" y="44"/>
                </a:cxn>
                <a:cxn ang="0">
                  <a:pos x="409" y="2"/>
                </a:cxn>
                <a:cxn ang="0">
                  <a:pos x="409" y="2"/>
                </a:cxn>
                <a:cxn ang="0">
                  <a:pos x="409" y="0"/>
                </a:cxn>
                <a:cxn ang="0">
                  <a:pos x="358" y="0"/>
                </a:cxn>
                <a:cxn ang="0">
                  <a:pos x="270" y="138"/>
                </a:cxn>
                <a:cxn ang="0">
                  <a:pos x="270" y="99"/>
                </a:cxn>
                <a:cxn ang="0">
                  <a:pos x="204" y="99"/>
                </a:cxn>
                <a:cxn ang="0">
                  <a:pos x="204" y="165"/>
                </a:cxn>
                <a:cxn ang="0">
                  <a:pos x="168" y="161"/>
                </a:cxn>
                <a:cxn ang="0">
                  <a:pos x="133" y="149"/>
                </a:cxn>
                <a:cxn ang="0">
                  <a:pos x="102" y="129"/>
                </a:cxn>
                <a:cxn ang="0">
                  <a:pos x="78" y="104"/>
                </a:cxn>
                <a:cxn ang="0">
                  <a:pos x="58" y="74"/>
                </a:cxn>
                <a:cxn ang="0">
                  <a:pos x="46" y="39"/>
                </a:cxn>
                <a:cxn ang="0">
                  <a:pos x="42" y="2"/>
                </a:cxn>
                <a:cxn ang="0">
                  <a:pos x="42" y="2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3" y="44"/>
                </a:cxn>
                <a:cxn ang="0">
                  <a:pos x="15" y="83"/>
                </a:cxn>
                <a:cxn ang="0">
                  <a:pos x="34" y="117"/>
                </a:cxn>
                <a:cxn ang="0">
                  <a:pos x="60" y="147"/>
                </a:cxn>
                <a:cxn ang="0">
                  <a:pos x="90" y="173"/>
                </a:cxn>
                <a:cxn ang="0">
                  <a:pos x="124" y="191"/>
                </a:cxn>
                <a:cxn ang="0">
                  <a:pos x="163" y="203"/>
                </a:cxn>
                <a:cxn ang="0">
                  <a:pos x="204" y="207"/>
                </a:cxn>
              </a:cxnLst>
              <a:rect l="0" t="0" r="r" b="b"/>
              <a:pathLst>
                <a:path w="409" h="207">
                  <a:moveTo>
                    <a:pt x="204" y="207"/>
                  </a:moveTo>
                  <a:lnTo>
                    <a:pt x="246" y="203"/>
                  </a:lnTo>
                  <a:lnTo>
                    <a:pt x="285" y="191"/>
                  </a:lnTo>
                  <a:lnTo>
                    <a:pt x="319" y="173"/>
                  </a:lnTo>
                  <a:lnTo>
                    <a:pt x="349" y="147"/>
                  </a:lnTo>
                  <a:lnTo>
                    <a:pt x="375" y="117"/>
                  </a:lnTo>
                  <a:lnTo>
                    <a:pt x="393" y="83"/>
                  </a:lnTo>
                  <a:lnTo>
                    <a:pt x="405" y="44"/>
                  </a:lnTo>
                  <a:lnTo>
                    <a:pt x="409" y="2"/>
                  </a:lnTo>
                  <a:lnTo>
                    <a:pt x="409" y="2"/>
                  </a:lnTo>
                  <a:lnTo>
                    <a:pt x="409" y="0"/>
                  </a:lnTo>
                  <a:lnTo>
                    <a:pt x="358" y="0"/>
                  </a:lnTo>
                  <a:lnTo>
                    <a:pt x="270" y="138"/>
                  </a:lnTo>
                  <a:lnTo>
                    <a:pt x="270" y="99"/>
                  </a:lnTo>
                  <a:lnTo>
                    <a:pt x="204" y="99"/>
                  </a:lnTo>
                  <a:lnTo>
                    <a:pt x="204" y="165"/>
                  </a:lnTo>
                  <a:lnTo>
                    <a:pt x="168" y="161"/>
                  </a:lnTo>
                  <a:lnTo>
                    <a:pt x="133" y="149"/>
                  </a:lnTo>
                  <a:lnTo>
                    <a:pt x="102" y="129"/>
                  </a:lnTo>
                  <a:lnTo>
                    <a:pt x="78" y="104"/>
                  </a:lnTo>
                  <a:lnTo>
                    <a:pt x="58" y="74"/>
                  </a:lnTo>
                  <a:lnTo>
                    <a:pt x="46" y="39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44"/>
                  </a:lnTo>
                  <a:lnTo>
                    <a:pt x="15" y="83"/>
                  </a:lnTo>
                  <a:lnTo>
                    <a:pt x="34" y="117"/>
                  </a:lnTo>
                  <a:lnTo>
                    <a:pt x="60" y="147"/>
                  </a:lnTo>
                  <a:lnTo>
                    <a:pt x="90" y="173"/>
                  </a:lnTo>
                  <a:lnTo>
                    <a:pt x="124" y="191"/>
                  </a:lnTo>
                  <a:lnTo>
                    <a:pt x="163" y="203"/>
                  </a:lnTo>
                  <a:lnTo>
                    <a:pt x="204" y="207"/>
                  </a:lnTo>
                  <a:close/>
                </a:path>
              </a:pathLst>
            </a:custGeom>
            <a:solidFill>
              <a:srgbClr val="CC3399"/>
            </a:solidFill>
            <a:ln w="0">
              <a:solidFill>
                <a:srgbClr val="CC3399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algn="ctr" eaLnBrk="0" hangingPunct="0"/>
              <a:endParaRPr lang="zh-CN" altLang="en-US">
                <a:ea typeface="宋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17523</TotalTime>
  <Words>54</Words>
  <Application>Microsoft Office PowerPoint</Application>
  <PresentationFormat>全屏显示(4:3)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657</cp:revision>
  <dcterms:created xsi:type="dcterms:W3CDTF">2009-02-11T05:37:22Z</dcterms:created>
  <dcterms:modified xsi:type="dcterms:W3CDTF">2012-07-17T14:10:31Z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