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ctangle 4"/>
          <p:cNvSpPr>
            <a:spLocks noChangeArrowheads="1"/>
          </p:cNvSpPr>
          <p:nvPr/>
        </p:nvSpPr>
        <p:spPr bwMode="auto">
          <a:xfrm rot="2700000">
            <a:off x="3046040" y="1936527"/>
            <a:ext cx="2743200" cy="2743200"/>
          </a:xfrm>
          <a:prstGeom prst="rect">
            <a:avLst/>
          </a:prstGeom>
          <a:solidFill>
            <a:srgbClr val="C0C0C0"/>
          </a:solidFill>
          <a:ln w="25400">
            <a:solidFill>
              <a:srgbClr val="808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3" name="Text Box 12"/>
          <p:cNvSpPr txBox="1">
            <a:spLocks noChangeArrowheads="1"/>
          </p:cNvSpPr>
          <p:nvPr/>
        </p:nvSpPr>
        <p:spPr bwMode="black">
          <a:xfrm>
            <a:off x="5165353" y="4527327"/>
            <a:ext cx="32004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0" hangingPunct="0">
              <a:buFontTx/>
              <a:buChar char="-"/>
            </a:pPr>
            <a:r>
              <a:rPr lang="en-US" altLang="zh-CN" sz="1400" dirty="0">
                <a:solidFill>
                  <a:srgbClr val="000000"/>
                </a:solidFill>
                <a:ea typeface="宋体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64" name="Text Box 13"/>
          <p:cNvSpPr txBox="1">
            <a:spLocks noChangeArrowheads="1"/>
          </p:cNvSpPr>
          <p:nvPr/>
        </p:nvSpPr>
        <p:spPr bwMode="black">
          <a:xfrm>
            <a:off x="5255840" y="1206277"/>
            <a:ext cx="32004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0" hangingPunct="0">
              <a:buFontTx/>
              <a:buChar char="-"/>
            </a:pPr>
            <a:r>
              <a:rPr lang="en-US" altLang="zh-CN" sz="1400" dirty="0">
                <a:solidFill>
                  <a:srgbClr val="000000"/>
                </a:solidFill>
                <a:ea typeface="宋体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65" name="Rectangle 14"/>
          <p:cNvSpPr>
            <a:spLocks noChangeArrowheads="1"/>
          </p:cNvSpPr>
          <p:nvPr/>
        </p:nvSpPr>
        <p:spPr bwMode="auto">
          <a:xfrm>
            <a:off x="302840" y="3003327"/>
            <a:ext cx="152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buClr>
                <a:srgbClr val="FFFF66"/>
              </a:buClr>
              <a:buFont typeface="Wingdings" pitchFamily="2" charset="2"/>
              <a:buNone/>
            </a:pPr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- Description of the contents</a:t>
            </a:r>
          </a:p>
        </p:txBody>
      </p:sp>
      <p:sp>
        <p:nvSpPr>
          <p:cNvPr id="66" name="Rectangle 15"/>
          <p:cNvSpPr>
            <a:spLocks noChangeArrowheads="1"/>
          </p:cNvSpPr>
          <p:nvPr/>
        </p:nvSpPr>
        <p:spPr bwMode="auto">
          <a:xfrm>
            <a:off x="7008440" y="3003327"/>
            <a:ext cx="1524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rgbClr val="FFFF66"/>
              </a:buClr>
              <a:buFont typeface="Wingdings" pitchFamily="2" charset="2"/>
              <a:buNone/>
            </a:pPr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- Description of the contents</a:t>
            </a:r>
          </a:p>
        </p:txBody>
      </p:sp>
      <p:sp>
        <p:nvSpPr>
          <p:cNvPr id="67" name="Rectangle 17"/>
          <p:cNvSpPr>
            <a:spLocks noChangeArrowheads="1"/>
          </p:cNvSpPr>
          <p:nvPr/>
        </p:nvSpPr>
        <p:spPr bwMode="black">
          <a:xfrm>
            <a:off x="3350840" y="2927127"/>
            <a:ext cx="2133600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altLang="zh-CN" sz="24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oper Black" pitchFamily="18" charset="0"/>
                <a:ea typeface="宋体" charset="-122"/>
              </a:rPr>
              <a:t>Company</a:t>
            </a:r>
          </a:p>
          <a:p>
            <a:pPr algn="ctr"/>
            <a:r>
              <a:rPr lang="en-US" altLang="zh-CN" sz="24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oper Black" pitchFamily="18" charset="0"/>
                <a:ea typeface="宋体" charset="-122"/>
              </a:rPr>
              <a:t>LOGO</a:t>
            </a:r>
          </a:p>
        </p:txBody>
      </p:sp>
      <p:grpSp>
        <p:nvGrpSpPr>
          <p:cNvPr id="68" name="Group 34"/>
          <p:cNvGrpSpPr>
            <a:grpSpLocks/>
          </p:cNvGrpSpPr>
          <p:nvPr/>
        </p:nvGrpSpPr>
        <p:grpSpPr bwMode="auto">
          <a:xfrm>
            <a:off x="3792165" y="1196752"/>
            <a:ext cx="1336675" cy="1346200"/>
            <a:chOff x="2390" y="1358"/>
            <a:chExt cx="842" cy="848"/>
          </a:xfrm>
        </p:grpSpPr>
        <p:sp>
          <p:nvSpPr>
            <p:cNvPr id="69" name="AutoShape 4"/>
            <p:cNvSpPr>
              <a:spLocks noChangeArrowheads="1"/>
            </p:cNvSpPr>
            <p:nvPr/>
          </p:nvSpPr>
          <p:spPr bwMode="gray">
            <a:xfrm>
              <a:off x="2390" y="1358"/>
              <a:ext cx="842" cy="848"/>
            </a:xfrm>
            <a:prstGeom prst="roundRect">
              <a:avLst>
                <a:gd name="adj" fmla="val 13537"/>
              </a:avLst>
            </a:prstGeom>
            <a:gradFill rotWithShape="0">
              <a:gsLst>
                <a:gs pos="0">
                  <a:srgbClr val="66B1CC">
                    <a:gamma/>
                    <a:shade val="46275"/>
                    <a:invGamma/>
                  </a:srgbClr>
                </a:gs>
                <a:gs pos="50000">
                  <a:srgbClr val="66B1CC"/>
                </a:gs>
                <a:gs pos="100000">
                  <a:srgbClr val="66B1CC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38100">
              <a:solidFill>
                <a:srgbClr val="EAEAEA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  <p:pic>
          <p:nvPicPr>
            <p:cNvPr id="70" name="Picture 26" descr="Picture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0" y="1927"/>
              <a:ext cx="309" cy="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" name="Picture 27" descr="Picture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2881" y="1380"/>
              <a:ext cx="309" cy="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2" name="Group 35"/>
          <p:cNvGrpSpPr>
            <a:grpSpLocks/>
          </p:cNvGrpSpPr>
          <p:nvPr/>
        </p:nvGrpSpPr>
        <p:grpSpPr bwMode="auto">
          <a:xfrm>
            <a:off x="5578103" y="2622327"/>
            <a:ext cx="1339850" cy="1346200"/>
            <a:chOff x="3515" y="2256"/>
            <a:chExt cx="844" cy="848"/>
          </a:xfrm>
        </p:grpSpPr>
        <p:sp>
          <p:nvSpPr>
            <p:cNvPr id="73" name="AutoShape 5"/>
            <p:cNvSpPr>
              <a:spLocks noChangeArrowheads="1"/>
            </p:cNvSpPr>
            <p:nvPr/>
          </p:nvSpPr>
          <p:spPr bwMode="gray">
            <a:xfrm>
              <a:off x="3515" y="2256"/>
              <a:ext cx="844" cy="848"/>
            </a:xfrm>
            <a:prstGeom prst="roundRect">
              <a:avLst>
                <a:gd name="adj" fmla="val 12440"/>
              </a:avLst>
            </a:prstGeom>
            <a:gradFill rotWithShape="0">
              <a:gsLst>
                <a:gs pos="0">
                  <a:srgbClr val="C85414">
                    <a:gamma/>
                    <a:shade val="46275"/>
                    <a:invGamma/>
                  </a:srgbClr>
                </a:gs>
                <a:gs pos="50000">
                  <a:srgbClr val="C85414"/>
                </a:gs>
                <a:gs pos="100000">
                  <a:srgbClr val="C85414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38100">
              <a:solidFill>
                <a:srgbClr val="EAEAEA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  <p:pic>
          <p:nvPicPr>
            <p:cNvPr id="74" name="Picture 28" descr="Picture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544" y="2826"/>
              <a:ext cx="309" cy="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5" name="Picture 29" descr="Picture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 rot="10800000">
              <a:off x="4013" y="2273"/>
              <a:ext cx="309" cy="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6" name="Group 36"/>
          <p:cNvGrpSpPr>
            <a:grpSpLocks/>
          </p:cNvGrpSpPr>
          <p:nvPr/>
        </p:nvGrpSpPr>
        <p:grpSpPr bwMode="auto">
          <a:xfrm>
            <a:off x="3760415" y="4138390"/>
            <a:ext cx="1336675" cy="1346200"/>
            <a:chOff x="2370" y="3211"/>
            <a:chExt cx="842" cy="848"/>
          </a:xfrm>
        </p:grpSpPr>
        <p:sp>
          <p:nvSpPr>
            <p:cNvPr id="77" name="AutoShape 7"/>
            <p:cNvSpPr>
              <a:spLocks noChangeArrowheads="1"/>
            </p:cNvSpPr>
            <p:nvPr/>
          </p:nvSpPr>
          <p:spPr bwMode="gray">
            <a:xfrm>
              <a:off x="2370" y="3211"/>
              <a:ext cx="842" cy="848"/>
            </a:xfrm>
            <a:prstGeom prst="roundRect">
              <a:avLst>
                <a:gd name="adj" fmla="val 13537"/>
              </a:avLst>
            </a:prstGeom>
            <a:gradFill rotWithShape="1">
              <a:gsLst>
                <a:gs pos="0">
                  <a:srgbClr val="A6C701">
                    <a:gamma/>
                    <a:shade val="46275"/>
                    <a:invGamma/>
                  </a:srgbClr>
                </a:gs>
                <a:gs pos="50000">
                  <a:srgbClr val="A6C701"/>
                </a:gs>
                <a:gs pos="100000">
                  <a:srgbClr val="A6C701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38100">
              <a:solidFill>
                <a:srgbClr val="EAEAEA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  <p:pic>
          <p:nvPicPr>
            <p:cNvPr id="78" name="Picture 30" descr="Picture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406" y="3781"/>
              <a:ext cx="309" cy="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9" name="Picture 31" descr="Picture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 rot="10800000">
              <a:off x="2863" y="3228"/>
              <a:ext cx="309" cy="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0" name="Group 37"/>
          <p:cNvGrpSpPr>
            <a:grpSpLocks/>
          </p:cNvGrpSpPr>
          <p:nvPr/>
        </p:nvGrpSpPr>
        <p:grpSpPr bwMode="auto">
          <a:xfrm>
            <a:off x="1898278" y="2611215"/>
            <a:ext cx="1336675" cy="1346200"/>
            <a:chOff x="1197" y="2249"/>
            <a:chExt cx="842" cy="848"/>
          </a:xfrm>
        </p:grpSpPr>
        <p:sp>
          <p:nvSpPr>
            <p:cNvPr id="81" name="AutoShape 6"/>
            <p:cNvSpPr>
              <a:spLocks noChangeArrowheads="1"/>
            </p:cNvSpPr>
            <p:nvPr/>
          </p:nvSpPr>
          <p:spPr bwMode="gray">
            <a:xfrm>
              <a:off x="1197" y="2249"/>
              <a:ext cx="842" cy="848"/>
            </a:xfrm>
            <a:prstGeom prst="roundRect">
              <a:avLst>
                <a:gd name="adj" fmla="val 11875"/>
              </a:avLst>
            </a:prstGeom>
            <a:gradFill rotWithShape="1">
              <a:gsLst>
                <a:gs pos="0">
                  <a:srgbClr val="006BD6">
                    <a:gamma/>
                    <a:shade val="46275"/>
                    <a:invGamma/>
                  </a:srgbClr>
                </a:gs>
                <a:gs pos="50000">
                  <a:srgbClr val="006BD6"/>
                </a:gs>
                <a:gs pos="100000">
                  <a:srgbClr val="006BD6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38100">
              <a:solidFill>
                <a:srgbClr val="EAEAEA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>
                <a:ea typeface="宋体" charset="-122"/>
              </a:endParaRPr>
            </a:p>
          </p:txBody>
        </p:sp>
        <p:pic>
          <p:nvPicPr>
            <p:cNvPr id="82" name="Picture 32" descr="Picture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4" y="2832"/>
              <a:ext cx="309" cy="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3" name="Picture 33" descr="Picture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1687" y="2267"/>
              <a:ext cx="309" cy="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4" name="Rectangle 9"/>
          <p:cNvSpPr>
            <a:spLocks noChangeArrowheads="1"/>
          </p:cNvSpPr>
          <p:nvPr/>
        </p:nvSpPr>
        <p:spPr bwMode="white">
          <a:xfrm>
            <a:off x="1888753" y="2927127"/>
            <a:ext cx="1295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cs typeface="Arial"/>
              </a:rPr>
              <a:t>Click to add Text</a:t>
            </a:r>
          </a:p>
        </p:txBody>
      </p:sp>
      <p:sp>
        <p:nvSpPr>
          <p:cNvPr id="85" name="Rectangle 10"/>
          <p:cNvSpPr>
            <a:spLocks noChangeArrowheads="1"/>
          </p:cNvSpPr>
          <p:nvPr/>
        </p:nvSpPr>
        <p:spPr bwMode="white">
          <a:xfrm>
            <a:off x="5640015" y="2927127"/>
            <a:ext cx="1295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cs typeface="Arial"/>
              </a:rPr>
              <a:t>Click to add Text</a:t>
            </a:r>
          </a:p>
        </p:txBody>
      </p:sp>
      <p:sp>
        <p:nvSpPr>
          <p:cNvPr id="86" name="Rectangle 8"/>
          <p:cNvSpPr>
            <a:spLocks noChangeArrowheads="1"/>
          </p:cNvSpPr>
          <p:nvPr/>
        </p:nvSpPr>
        <p:spPr bwMode="white">
          <a:xfrm>
            <a:off x="3793753" y="1555527"/>
            <a:ext cx="1295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cs typeface="Arial"/>
              </a:rPr>
              <a:t>Click to add Text</a:t>
            </a:r>
          </a:p>
        </p:txBody>
      </p:sp>
      <p:sp>
        <p:nvSpPr>
          <p:cNvPr id="87" name="Rectangle 11"/>
          <p:cNvSpPr>
            <a:spLocks noChangeArrowheads="1"/>
          </p:cNvSpPr>
          <p:nvPr/>
        </p:nvSpPr>
        <p:spPr bwMode="white">
          <a:xfrm>
            <a:off x="3793753" y="4497165"/>
            <a:ext cx="1295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cs typeface="Arial"/>
              </a:rPr>
              <a:t>Click to add Text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17507</TotalTime>
  <Words>58</Words>
  <Application>Microsoft Office PowerPoint</Application>
  <PresentationFormat>全屏显示(4:3)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662</cp:revision>
  <dcterms:created xsi:type="dcterms:W3CDTF">2009-02-11T05:37:22Z</dcterms:created>
  <dcterms:modified xsi:type="dcterms:W3CDTF">2012-07-17T14:04:08Z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