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56"/>
          <p:cNvSpPr>
            <a:spLocks noChangeArrowheads="1"/>
          </p:cNvSpPr>
          <p:nvPr/>
        </p:nvSpPr>
        <p:spPr bwMode="gray">
          <a:xfrm>
            <a:off x="2056756" y="1124744"/>
            <a:ext cx="5072062" cy="4838700"/>
          </a:xfrm>
          <a:prstGeom prst="diamond">
            <a:avLst/>
          </a:prstGeom>
          <a:solidFill>
            <a:srgbClr val="E4E8E4">
              <a:alpha val="30000"/>
            </a:srgbClr>
          </a:solidFill>
          <a:ln>
            <a:noFill/>
          </a:ln>
          <a:effectLst/>
          <a:scene3d>
            <a:camera prst="legacyPerspectiveTop"/>
            <a:lightRig rig="legacyNormal1" dir="t"/>
          </a:scene3d>
          <a:sp3d extrusionH="49200" prstMaterial="legacyMatte">
            <a:bevelT w="13500" h="13500" prst="angle"/>
            <a:bevelB w="13500" h="13500" prst="angle"/>
            <a:extrusionClr>
              <a:srgbClr val="E4E8E4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AutoShape 57"/>
          <p:cNvSpPr>
            <a:spLocks noChangeArrowheads="1"/>
          </p:cNvSpPr>
          <p:nvPr/>
        </p:nvSpPr>
        <p:spPr bwMode="gray">
          <a:xfrm>
            <a:off x="3321993" y="2285207"/>
            <a:ext cx="1181100" cy="11826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A6C70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AutoShape 58"/>
          <p:cNvSpPr>
            <a:spLocks noChangeArrowheads="1"/>
          </p:cNvSpPr>
          <p:nvPr/>
        </p:nvSpPr>
        <p:spPr bwMode="gray">
          <a:xfrm>
            <a:off x="3321993" y="3618707"/>
            <a:ext cx="1181100" cy="11826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66B1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AutoShape 59"/>
          <p:cNvSpPr>
            <a:spLocks noChangeArrowheads="1"/>
          </p:cNvSpPr>
          <p:nvPr/>
        </p:nvSpPr>
        <p:spPr bwMode="gray">
          <a:xfrm>
            <a:off x="4652318" y="2285207"/>
            <a:ext cx="1181100" cy="11826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C8541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AutoShape 60"/>
          <p:cNvSpPr>
            <a:spLocks noChangeArrowheads="1"/>
          </p:cNvSpPr>
          <p:nvPr/>
        </p:nvSpPr>
        <p:spPr bwMode="gray">
          <a:xfrm>
            <a:off x="4652318" y="3618707"/>
            <a:ext cx="1181100" cy="11826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76200">
            <a:solidFill>
              <a:srgbClr val="7D94F7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Text Box 61"/>
          <p:cNvSpPr txBox="1">
            <a:spLocks noChangeArrowheads="1"/>
          </p:cNvSpPr>
          <p:nvPr/>
        </p:nvSpPr>
        <p:spPr bwMode="black">
          <a:xfrm>
            <a:off x="3388668" y="2615407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  <p:sp>
        <p:nvSpPr>
          <p:cNvPr id="39" name="Text Box 62"/>
          <p:cNvSpPr txBox="1">
            <a:spLocks noChangeArrowheads="1"/>
          </p:cNvSpPr>
          <p:nvPr/>
        </p:nvSpPr>
        <p:spPr bwMode="black">
          <a:xfrm>
            <a:off x="4714231" y="2615407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  <p:sp>
        <p:nvSpPr>
          <p:cNvPr id="40" name="Text Box 63"/>
          <p:cNvSpPr txBox="1">
            <a:spLocks noChangeArrowheads="1"/>
          </p:cNvSpPr>
          <p:nvPr/>
        </p:nvSpPr>
        <p:spPr bwMode="black">
          <a:xfrm>
            <a:off x="3388668" y="3909219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  <p:sp>
        <p:nvSpPr>
          <p:cNvPr id="41" name="Text Box 64"/>
          <p:cNvSpPr txBox="1">
            <a:spLocks noChangeArrowheads="1"/>
          </p:cNvSpPr>
          <p:nvPr/>
        </p:nvSpPr>
        <p:spPr bwMode="black">
          <a:xfrm>
            <a:off x="4714231" y="3909219"/>
            <a:ext cx="10445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Text in here</a:t>
            </a:r>
          </a:p>
        </p:txBody>
      </p:sp>
      <p:sp>
        <p:nvSpPr>
          <p:cNvPr id="42" name="Text Box 65"/>
          <p:cNvSpPr txBox="1">
            <a:spLocks noChangeArrowheads="1"/>
          </p:cNvSpPr>
          <p:nvPr/>
        </p:nvSpPr>
        <p:spPr bwMode="gray">
          <a:xfrm>
            <a:off x="3988743" y="1647032"/>
            <a:ext cx="1270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Text</a:t>
            </a:r>
          </a:p>
        </p:txBody>
      </p:sp>
      <p:sp>
        <p:nvSpPr>
          <p:cNvPr id="43" name="Text Box 66"/>
          <p:cNvSpPr txBox="1">
            <a:spLocks noChangeArrowheads="1"/>
          </p:cNvSpPr>
          <p:nvPr/>
        </p:nvSpPr>
        <p:spPr bwMode="gray">
          <a:xfrm>
            <a:off x="3918893" y="5071269"/>
            <a:ext cx="1270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Text</a:t>
            </a:r>
          </a:p>
        </p:txBody>
      </p:sp>
      <p:sp>
        <p:nvSpPr>
          <p:cNvPr id="44" name="Text Box 67"/>
          <p:cNvSpPr txBox="1">
            <a:spLocks noChangeArrowheads="1"/>
          </p:cNvSpPr>
          <p:nvPr/>
        </p:nvSpPr>
        <p:spPr bwMode="gray">
          <a:xfrm>
            <a:off x="5974706" y="3313907"/>
            <a:ext cx="904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Text</a:t>
            </a:r>
          </a:p>
        </p:txBody>
      </p:sp>
      <p:sp>
        <p:nvSpPr>
          <p:cNvPr id="45" name="Text Box 68"/>
          <p:cNvSpPr txBox="1">
            <a:spLocks noChangeArrowheads="1"/>
          </p:cNvSpPr>
          <p:nvPr/>
        </p:nvSpPr>
        <p:spPr bwMode="gray">
          <a:xfrm>
            <a:off x="2274243" y="3313907"/>
            <a:ext cx="10175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Text</a:t>
            </a:r>
          </a:p>
        </p:txBody>
      </p:sp>
      <p:sp>
        <p:nvSpPr>
          <p:cNvPr id="46" name="Text Box 69"/>
          <p:cNvSpPr txBox="1">
            <a:spLocks noChangeArrowheads="1"/>
          </p:cNvSpPr>
          <p:nvPr/>
        </p:nvSpPr>
        <p:spPr bwMode="gray">
          <a:xfrm>
            <a:off x="759768" y="1856582"/>
            <a:ext cx="2798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7" name="Text Box 70"/>
          <p:cNvSpPr txBox="1">
            <a:spLocks noChangeArrowheads="1"/>
          </p:cNvSpPr>
          <p:nvPr/>
        </p:nvSpPr>
        <p:spPr bwMode="gray">
          <a:xfrm>
            <a:off x="5657206" y="1856582"/>
            <a:ext cx="27987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8" name="Text Box 71"/>
          <p:cNvSpPr txBox="1">
            <a:spLocks noChangeArrowheads="1"/>
          </p:cNvSpPr>
          <p:nvPr/>
        </p:nvSpPr>
        <p:spPr bwMode="gray">
          <a:xfrm>
            <a:off x="683568" y="4633119"/>
            <a:ext cx="2798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49" name="Text Box 72"/>
          <p:cNvSpPr txBox="1">
            <a:spLocks noChangeArrowheads="1"/>
          </p:cNvSpPr>
          <p:nvPr/>
        </p:nvSpPr>
        <p:spPr bwMode="gray">
          <a:xfrm>
            <a:off x="5733406" y="4633119"/>
            <a:ext cx="27987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17506</TotalTime>
  <Words>32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661</cp:revision>
  <dcterms:created xsi:type="dcterms:W3CDTF">2009-02-11T05:37:22Z</dcterms:created>
  <dcterms:modified xsi:type="dcterms:W3CDTF">2012-07-17T13:59:57Z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