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Freeform 45"/>
          <p:cNvSpPr>
            <a:spLocks/>
          </p:cNvSpPr>
          <p:nvPr/>
        </p:nvSpPr>
        <p:spPr bwMode="gray">
          <a:xfrm flipH="1">
            <a:off x="2098005" y="1152872"/>
            <a:ext cx="2341562" cy="1962150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7D94F7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2" name="Freeform 46"/>
          <p:cNvSpPr>
            <a:spLocks/>
          </p:cNvSpPr>
          <p:nvPr/>
        </p:nvSpPr>
        <p:spPr bwMode="gray">
          <a:xfrm>
            <a:off x="4590380" y="1152872"/>
            <a:ext cx="2341562" cy="1962150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A6C70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3" name="Freeform 47"/>
          <p:cNvSpPr>
            <a:spLocks/>
          </p:cNvSpPr>
          <p:nvPr/>
        </p:nvSpPr>
        <p:spPr bwMode="gray">
          <a:xfrm>
            <a:off x="2098005" y="3272185"/>
            <a:ext cx="2341562" cy="1962150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C8541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4" name="Freeform 48"/>
          <p:cNvSpPr>
            <a:spLocks/>
          </p:cNvSpPr>
          <p:nvPr/>
        </p:nvSpPr>
        <p:spPr bwMode="gray">
          <a:xfrm flipH="1">
            <a:off x="4590380" y="3272185"/>
            <a:ext cx="2341562" cy="1962150"/>
          </a:xfrm>
          <a:custGeom>
            <a:avLst/>
            <a:gdLst>
              <a:gd name="T0" fmla="*/ 303 w 1299"/>
              <a:gd name="T1" fmla="*/ 1008 h 1008"/>
              <a:gd name="T2" fmla="*/ 1299 w 1299"/>
              <a:gd name="T3" fmla="*/ 1008 h 1008"/>
              <a:gd name="T4" fmla="*/ 1296 w 1299"/>
              <a:gd name="T5" fmla="*/ 315 h 1008"/>
              <a:gd name="T6" fmla="*/ 942 w 1299"/>
              <a:gd name="T7" fmla="*/ 0 h 1008"/>
              <a:gd name="T8" fmla="*/ 3 w 1299"/>
              <a:gd name="T9" fmla="*/ 0 h 1008"/>
              <a:gd name="T10" fmla="*/ 0 w 1299"/>
              <a:gd name="T11" fmla="*/ 723 h 1008"/>
              <a:gd name="T12" fmla="*/ 303 w 1299"/>
              <a:gd name="T13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99" h="1008">
                <a:moveTo>
                  <a:pt x="303" y="1008"/>
                </a:moveTo>
                <a:cubicBezTo>
                  <a:pt x="801" y="1008"/>
                  <a:pt x="1299" y="1008"/>
                  <a:pt x="1299" y="1008"/>
                </a:cubicBezTo>
                <a:cubicBezTo>
                  <a:pt x="1299" y="1008"/>
                  <a:pt x="1297" y="661"/>
                  <a:pt x="1296" y="315"/>
                </a:cubicBezTo>
                <a:cubicBezTo>
                  <a:pt x="1290" y="150"/>
                  <a:pt x="1161" y="0"/>
                  <a:pt x="942" y="0"/>
                </a:cubicBezTo>
                <a:cubicBezTo>
                  <a:pt x="472" y="0"/>
                  <a:pt x="3" y="0"/>
                  <a:pt x="3" y="0"/>
                </a:cubicBezTo>
                <a:cubicBezTo>
                  <a:pt x="3" y="0"/>
                  <a:pt x="1" y="361"/>
                  <a:pt x="0" y="723"/>
                </a:cubicBezTo>
                <a:cubicBezTo>
                  <a:pt x="0" y="915"/>
                  <a:pt x="144" y="1002"/>
                  <a:pt x="303" y="1008"/>
                </a:cubicBezTo>
                <a:close/>
              </a:path>
            </a:pathLst>
          </a:custGeom>
          <a:solidFill>
            <a:srgbClr val="66B1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5" name="Oval 49"/>
          <p:cNvSpPr>
            <a:spLocks noChangeArrowheads="1"/>
          </p:cNvSpPr>
          <p:nvPr/>
        </p:nvSpPr>
        <p:spPr bwMode="gray">
          <a:xfrm>
            <a:off x="3264817" y="1991072"/>
            <a:ext cx="2362200" cy="2362200"/>
          </a:xfrm>
          <a:prstGeom prst="ellipse">
            <a:avLst/>
          </a:prstGeom>
          <a:solidFill>
            <a:srgbClr val="FFFFFF">
              <a:alpha val="5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6" name="Text Box 50"/>
          <p:cNvSpPr txBox="1">
            <a:spLocks noChangeArrowheads="1"/>
          </p:cNvSpPr>
          <p:nvPr/>
        </p:nvSpPr>
        <p:spPr bwMode="gray">
          <a:xfrm>
            <a:off x="2326605" y="1610072"/>
            <a:ext cx="17922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77" name="Text Box 51"/>
          <p:cNvSpPr txBox="1">
            <a:spLocks noChangeArrowheads="1"/>
          </p:cNvSpPr>
          <p:nvPr/>
        </p:nvSpPr>
        <p:spPr bwMode="gray">
          <a:xfrm>
            <a:off x="1910680" y="5359747"/>
            <a:ext cx="5181600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400" b="1" dirty="0">
                <a:solidFill>
                  <a:srgbClr val="000000"/>
                </a:solidFill>
                <a:ea typeface="宋体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78" name="Text Box 52"/>
          <p:cNvSpPr txBox="1">
            <a:spLocks noChangeArrowheads="1"/>
          </p:cNvSpPr>
          <p:nvPr/>
        </p:nvSpPr>
        <p:spPr bwMode="gray">
          <a:xfrm>
            <a:off x="4874542" y="1610072"/>
            <a:ext cx="17922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79" name="Text Box 53"/>
          <p:cNvSpPr txBox="1">
            <a:spLocks noChangeArrowheads="1"/>
          </p:cNvSpPr>
          <p:nvPr/>
        </p:nvSpPr>
        <p:spPr bwMode="gray">
          <a:xfrm>
            <a:off x="2336130" y="4283422"/>
            <a:ext cx="179228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80" name="Text Box 54"/>
          <p:cNvSpPr txBox="1">
            <a:spLocks noChangeArrowheads="1"/>
          </p:cNvSpPr>
          <p:nvPr/>
        </p:nvSpPr>
        <p:spPr bwMode="gray">
          <a:xfrm>
            <a:off x="4874542" y="4283422"/>
            <a:ext cx="1792288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chemeClr val="accent2">
                        <a:gamma/>
                        <a:tint val="73725"/>
                        <a:invGamma/>
                      </a:scheme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FFFFFF"/>
                </a:solidFill>
                <a:ea typeface="宋体" charset="-122"/>
              </a:rPr>
              <a:t>Description of the contents</a:t>
            </a:r>
          </a:p>
        </p:txBody>
      </p:sp>
      <p:sp>
        <p:nvSpPr>
          <p:cNvPr id="81" name="Rectangle 55"/>
          <p:cNvSpPr>
            <a:spLocks noChangeArrowheads="1"/>
          </p:cNvSpPr>
          <p:nvPr/>
        </p:nvSpPr>
        <p:spPr bwMode="auto">
          <a:xfrm>
            <a:off x="3698205" y="2600672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M1</a:t>
            </a:r>
          </a:p>
        </p:txBody>
      </p:sp>
      <p:sp>
        <p:nvSpPr>
          <p:cNvPr id="82" name="Rectangle 56"/>
          <p:cNvSpPr>
            <a:spLocks noChangeArrowheads="1"/>
          </p:cNvSpPr>
          <p:nvPr/>
        </p:nvSpPr>
        <p:spPr bwMode="auto">
          <a:xfrm>
            <a:off x="4830092" y="2600672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M2</a:t>
            </a:r>
          </a:p>
        </p:txBody>
      </p:sp>
      <p:sp>
        <p:nvSpPr>
          <p:cNvPr id="83" name="Rectangle 57"/>
          <p:cNvSpPr>
            <a:spLocks noChangeArrowheads="1"/>
          </p:cNvSpPr>
          <p:nvPr/>
        </p:nvSpPr>
        <p:spPr bwMode="auto">
          <a:xfrm>
            <a:off x="3698205" y="3505547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M4</a:t>
            </a:r>
          </a:p>
        </p:txBody>
      </p:sp>
      <p:sp>
        <p:nvSpPr>
          <p:cNvPr id="84" name="Rectangle 58"/>
          <p:cNvSpPr>
            <a:spLocks noChangeArrowheads="1"/>
          </p:cNvSpPr>
          <p:nvPr/>
        </p:nvSpPr>
        <p:spPr bwMode="auto">
          <a:xfrm>
            <a:off x="4830092" y="3505547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b="1">
                <a:effectLst>
                  <a:outerShdw blurRad="38100" dist="38100" dir="2700000" algn="tl">
                    <a:srgbClr val="FFFFFF"/>
                  </a:outerShdw>
                </a:effectLst>
                <a:ea typeface="宋体" charset="-122"/>
              </a:rPr>
              <a:t>M3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17506</TotalTime>
  <Words>35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660</cp:revision>
  <dcterms:created xsi:type="dcterms:W3CDTF">2009-02-11T05:37:22Z</dcterms:created>
  <dcterms:modified xsi:type="dcterms:W3CDTF">2012-07-17T13:50:42Z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