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ectangle 3"/>
          <p:cNvSpPr>
            <a:spLocks noChangeArrowheads="1"/>
          </p:cNvSpPr>
          <p:nvPr/>
        </p:nvSpPr>
        <p:spPr bwMode="auto">
          <a:xfrm>
            <a:off x="755576" y="1340768"/>
            <a:ext cx="75263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D7181F"/>
              </a:buClr>
              <a:buFont typeface="Wingdings" pitchFamily="2" charset="2"/>
              <a:buChar char="v"/>
              <a:tabLst>
                <a:tab pos="4460875" algn="l"/>
              </a:tabLst>
            </a:pPr>
            <a:r>
              <a:rPr lang="zh-CN" altLang="en-US" b="1" dirty="0">
                <a:solidFill>
                  <a:srgbClr val="D7181F"/>
                </a:solidFill>
                <a:ea typeface="宋体" charset="-122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dirty="0">
                <a:ea typeface="宋体" charset="-122"/>
              </a:rPr>
              <a:t>  is a Design Digital Content &amp; Contents mall developed by Guild Design Inc.</a:t>
            </a:r>
          </a:p>
        </p:txBody>
      </p:sp>
      <p:sp>
        <p:nvSpPr>
          <p:cNvPr id="156" name="AutoShape 4"/>
          <p:cNvSpPr>
            <a:spLocks noChangeArrowheads="1"/>
          </p:cNvSpPr>
          <p:nvPr/>
        </p:nvSpPr>
        <p:spPr bwMode="gray">
          <a:xfrm>
            <a:off x="879401" y="2144043"/>
            <a:ext cx="3098800" cy="3430587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AutoShape 5"/>
          <p:cNvSpPr>
            <a:spLocks noChangeArrowheads="1"/>
          </p:cNvSpPr>
          <p:nvPr/>
        </p:nvSpPr>
        <p:spPr bwMode="gray">
          <a:xfrm rot="-5400000">
            <a:off x="-5630" y="345611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AutoShape 6"/>
          <p:cNvSpPr>
            <a:spLocks noChangeArrowheads="1"/>
          </p:cNvSpPr>
          <p:nvPr/>
        </p:nvSpPr>
        <p:spPr bwMode="gray">
          <a:xfrm rot="-5400000">
            <a:off x="761133" y="345611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AutoShape 7"/>
          <p:cNvSpPr>
            <a:spLocks noChangeArrowheads="1"/>
          </p:cNvSpPr>
          <p:nvPr/>
        </p:nvSpPr>
        <p:spPr bwMode="gray">
          <a:xfrm rot="-5400000">
            <a:off x="1507258" y="345611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AutoShape 8"/>
          <p:cNvSpPr>
            <a:spLocks noChangeArrowheads="1"/>
          </p:cNvSpPr>
          <p:nvPr/>
        </p:nvSpPr>
        <p:spPr bwMode="gray">
          <a:xfrm rot="-5400000">
            <a:off x="2216870" y="345611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1" name="Group 9"/>
          <p:cNvGrpSpPr>
            <a:grpSpLocks/>
          </p:cNvGrpSpPr>
          <p:nvPr/>
        </p:nvGrpSpPr>
        <p:grpSpPr bwMode="auto">
          <a:xfrm>
            <a:off x="1125464" y="3094955"/>
            <a:ext cx="423862" cy="1925638"/>
            <a:chOff x="870" y="1960"/>
            <a:chExt cx="267" cy="1213"/>
          </a:xfrm>
        </p:grpSpPr>
        <p:sp>
          <p:nvSpPr>
            <p:cNvPr id="162" name="AutoShape 10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rgbClr val="A6C7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AutoShape 11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6C701"/>
                </a:gs>
                <a:gs pos="100000">
                  <a:srgbClr val="A6C701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4" name="Group 12"/>
          <p:cNvGrpSpPr>
            <a:grpSpLocks/>
          </p:cNvGrpSpPr>
          <p:nvPr/>
        </p:nvGrpSpPr>
        <p:grpSpPr bwMode="auto">
          <a:xfrm>
            <a:off x="1893814" y="2685380"/>
            <a:ext cx="423862" cy="2328863"/>
            <a:chOff x="870" y="1960"/>
            <a:chExt cx="267" cy="1213"/>
          </a:xfrm>
        </p:grpSpPr>
        <p:sp>
          <p:nvSpPr>
            <p:cNvPr id="165" name="AutoShape 13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rgbClr val="7D94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AutoShape 14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94F7"/>
                </a:gs>
                <a:gs pos="100000">
                  <a:srgbClr val="7D94F7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Group 15"/>
          <p:cNvGrpSpPr>
            <a:grpSpLocks/>
          </p:cNvGrpSpPr>
          <p:nvPr/>
        </p:nvGrpSpPr>
        <p:grpSpPr bwMode="auto">
          <a:xfrm>
            <a:off x="2641526" y="4230018"/>
            <a:ext cx="423863" cy="787400"/>
            <a:chOff x="870" y="1960"/>
            <a:chExt cx="267" cy="1213"/>
          </a:xfrm>
        </p:grpSpPr>
        <p:sp>
          <p:nvSpPr>
            <p:cNvPr id="168" name="AutoShape 16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rgbClr val="C8541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AutoShape 17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5414"/>
                </a:gs>
                <a:gs pos="100000">
                  <a:srgbClr val="C85414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0" name="Group 18"/>
          <p:cNvGrpSpPr>
            <a:grpSpLocks/>
          </p:cNvGrpSpPr>
          <p:nvPr/>
        </p:nvGrpSpPr>
        <p:grpSpPr bwMode="auto">
          <a:xfrm>
            <a:off x="3347964" y="3542630"/>
            <a:ext cx="423862" cy="1468438"/>
            <a:chOff x="870" y="1960"/>
            <a:chExt cx="267" cy="1213"/>
          </a:xfrm>
        </p:grpSpPr>
        <p:sp>
          <p:nvSpPr>
            <p:cNvPr id="171" name="AutoShape 19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rgbClr val="66B1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AutoShape 20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66B1CC"/>
                </a:gs>
                <a:gs pos="100000">
                  <a:srgbClr val="66B1CC">
                    <a:gamma/>
                    <a:tint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3" name="Text Box 21"/>
          <p:cNvSpPr txBox="1">
            <a:spLocks noChangeArrowheads="1"/>
          </p:cNvSpPr>
          <p:nvPr/>
        </p:nvSpPr>
        <p:spPr bwMode="gray">
          <a:xfrm>
            <a:off x="1161976" y="5069805"/>
            <a:ext cx="28130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       B       C       D</a:t>
            </a:r>
          </a:p>
        </p:txBody>
      </p:sp>
      <p:sp>
        <p:nvSpPr>
          <p:cNvPr id="174" name="Rectangle 22"/>
          <p:cNvSpPr>
            <a:spLocks noChangeArrowheads="1"/>
          </p:cNvSpPr>
          <p:nvPr/>
        </p:nvSpPr>
        <p:spPr bwMode="gray">
          <a:xfrm>
            <a:off x="1063551" y="270760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80%</a:t>
            </a:r>
          </a:p>
        </p:txBody>
      </p:sp>
      <p:sp>
        <p:nvSpPr>
          <p:cNvPr id="175" name="Rectangle 23"/>
          <p:cNvSpPr>
            <a:spLocks noChangeArrowheads="1"/>
          </p:cNvSpPr>
          <p:nvPr/>
        </p:nvSpPr>
        <p:spPr bwMode="gray">
          <a:xfrm>
            <a:off x="1833489" y="243455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90%</a:t>
            </a:r>
          </a:p>
        </p:txBody>
      </p:sp>
      <p:sp>
        <p:nvSpPr>
          <p:cNvPr id="176" name="Rectangle 24"/>
          <p:cNvSpPr>
            <a:spLocks noChangeArrowheads="1"/>
          </p:cNvSpPr>
          <p:nvPr/>
        </p:nvSpPr>
        <p:spPr bwMode="gray">
          <a:xfrm>
            <a:off x="2592314" y="388394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30%</a:t>
            </a:r>
          </a:p>
        </p:txBody>
      </p:sp>
      <p:sp>
        <p:nvSpPr>
          <p:cNvPr id="177" name="Rectangle 25"/>
          <p:cNvSpPr>
            <a:spLocks noChangeArrowheads="1"/>
          </p:cNvSpPr>
          <p:nvPr/>
        </p:nvSpPr>
        <p:spPr bwMode="gray">
          <a:xfrm>
            <a:off x="3308276" y="3207668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55%</a:t>
            </a:r>
          </a:p>
        </p:txBody>
      </p:sp>
      <p:sp>
        <p:nvSpPr>
          <p:cNvPr id="178" name="AutoShape 26"/>
          <p:cNvSpPr>
            <a:spLocks noChangeArrowheads="1"/>
          </p:cNvSpPr>
          <p:nvPr/>
        </p:nvSpPr>
        <p:spPr bwMode="gray">
          <a:xfrm>
            <a:off x="4368726" y="242026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9" name="Group 27"/>
          <p:cNvGrpSpPr>
            <a:grpSpLocks/>
          </p:cNvGrpSpPr>
          <p:nvPr/>
        </p:nvGrpSpPr>
        <p:grpSpPr bwMode="auto">
          <a:xfrm>
            <a:off x="4325864" y="2439318"/>
            <a:ext cx="552450" cy="584200"/>
            <a:chOff x="2959" y="1568"/>
            <a:chExt cx="454" cy="480"/>
          </a:xfrm>
        </p:grpSpPr>
        <p:grpSp>
          <p:nvGrpSpPr>
            <p:cNvPr id="180" name="Group 28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82" name="Picture 29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3" name="Picture 30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4" name="Oval 31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A6C701">
                      <a:gamma/>
                      <a:shade val="36078"/>
                      <a:invGamma/>
                      <a:alpha val="89999"/>
                    </a:srgbClr>
                  </a:gs>
                  <a:gs pos="50000">
                    <a:srgbClr val="A6C701">
                      <a:alpha val="55000"/>
                    </a:srgbClr>
                  </a:gs>
                  <a:gs pos="100000">
                    <a:srgbClr val="A6C701">
                      <a:gamma/>
                      <a:shade val="36078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81" name="Picture 32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5" name="Rectangle 33"/>
          <p:cNvSpPr>
            <a:spLocks noChangeArrowheads="1"/>
          </p:cNvSpPr>
          <p:nvPr/>
        </p:nvSpPr>
        <p:spPr bwMode="gray">
          <a:xfrm>
            <a:off x="4981501" y="2521868"/>
            <a:ext cx="324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A.</a:t>
            </a:r>
            <a:r>
              <a:rPr lang="en-US" altLang="zh-CN">
                <a:solidFill>
                  <a:srgbClr val="FFFFFF"/>
                </a:solidFill>
                <a:ea typeface="宋体" charset="-122"/>
              </a:rPr>
              <a:t> Description of  the contents</a:t>
            </a:r>
          </a:p>
        </p:txBody>
      </p:sp>
      <p:sp>
        <p:nvSpPr>
          <p:cNvPr id="186" name="AutoShape 34"/>
          <p:cNvSpPr>
            <a:spLocks noChangeArrowheads="1"/>
          </p:cNvSpPr>
          <p:nvPr/>
        </p:nvSpPr>
        <p:spPr bwMode="gray">
          <a:xfrm>
            <a:off x="4368726" y="318861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7" name="Group 35"/>
          <p:cNvGrpSpPr>
            <a:grpSpLocks/>
          </p:cNvGrpSpPr>
          <p:nvPr/>
        </p:nvGrpSpPr>
        <p:grpSpPr bwMode="auto">
          <a:xfrm>
            <a:off x="4325864" y="3207668"/>
            <a:ext cx="552450" cy="584200"/>
            <a:chOff x="2959" y="1568"/>
            <a:chExt cx="454" cy="480"/>
          </a:xfrm>
        </p:grpSpPr>
        <p:grpSp>
          <p:nvGrpSpPr>
            <p:cNvPr id="188" name="Group 36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90" name="Picture 37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1" name="Picture 38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2" name="Oval 3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7D94F7">
                      <a:gamma/>
                      <a:shade val="36078"/>
                      <a:invGamma/>
                      <a:alpha val="89999"/>
                    </a:srgbClr>
                  </a:gs>
                  <a:gs pos="50000">
                    <a:srgbClr val="7D94F7">
                      <a:alpha val="55000"/>
                    </a:srgbClr>
                  </a:gs>
                  <a:gs pos="100000">
                    <a:srgbClr val="7D94F7">
                      <a:gamma/>
                      <a:shade val="36078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89" name="Picture 40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3" name="Rectangle 41"/>
          <p:cNvSpPr>
            <a:spLocks noChangeArrowheads="1"/>
          </p:cNvSpPr>
          <p:nvPr/>
        </p:nvSpPr>
        <p:spPr bwMode="gray">
          <a:xfrm>
            <a:off x="4981501" y="3290218"/>
            <a:ext cx="324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B.</a:t>
            </a:r>
            <a:r>
              <a:rPr lang="en-US" altLang="zh-CN">
                <a:solidFill>
                  <a:srgbClr val="FFFFFF"/>
                </a:solidFill>
                <a:ea typeface="宋体" charset="-122"/>
              </a:rPr>
              <a:t> Description of  the contents</a:t>
            </a:r>
          </a:p>
        </p:txBody>
      </p:sp>
      <p:sp>
        <p:nvSpPr>
          <p:cNvPr id="194" name="AutoShape 42"/>
          <p:cNvSpPr>
            <a:spLocks noChangeArrowheads="1"/>
          </p:cNvSpPr>
          <p:nvPr/>
        </p:nvSpPr>
        <p:spPr bwMode="gray">
          <a:xfrm>
            <a:off x="4368726" y="396490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5" name="Group 43"/>
          <p:cNvGrpSpPr>
            <a:grpSpLocks/>
          </p:cNvGrpSpPr>
          <p:nvPr/>
        </p:nvGrpSpPr>
        <p:grpSpPr bwMode="auto">
          <a:xfrm>
            <a:off x="4325864" y="3983955"/>
            <a:ext cx="552450" cy="584200"/>
            <a:chOff x="2959" y="1568"/>
            <a:chExt cx="454" cy="480"/>
          </a:xfrm>
        </p:grpSpPr>
        <p:grpSp>
          <p:nvGrpSpPr>
            <p:cNvPr id="196" name="Group 44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98" name="Picture 45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9" name="Picture 46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0" name="Oval 47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C85414">
                      <a:gamma/>
                      <a:shade val="36078"/>
                      <a:invGamma/>
                      <a:alpha val="89999"/>
                    </a:srgbClr>
                  </a:gs>
                  <a:gs pos="50000">
                    <a:srgbClr val="C85414">
                      <a:alpha val="55000"/>
                    </a:srgbClr>
                  </a:gs>
                  <a:gs pos="100000">
                    <a:srgbClr val="C85414">
                      <a:gamma/>
                      <a:shade val="36078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97" name="Picture 4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1" name="Rectangle 49"/>
          <p:cNvSpPr>
            <a:spLocks noChangeArrowheads="1"/>
          </p:cNvSpPr>
          <p:nvPr/>
        </p:nvSpPr>
        <p:spPr bwMode="gray">
          <a:xfrm>
            <a:off x="4981501" y="4066505"/>
            <a:ext cx="3244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C.</a:t>
            </a:r>
            <a:r>
              <a:rPr lang="en-US" altLang="zh-CN">
                <a:solidFill>
                  <a:srgbClr val="FFFFFF"/>
                </a:solidFill>
                <a:ea typeface="宋体" charset="-122"/>
              </a:rPr>
              <a:t> Description of  the contents</a:t>
            </a:r>
          </a:p>
        </p:txBody>
      </p:sp>
      <p:sp>
        <p:nvSpPr>
          <p:cNvPr id="202" name="AutoShape 50"/>
          <p:cNvSpPr>
            <a:spLocks noChangeArrowheads="1"/>
          </p:cNvSpPr>
          <p:nvPr/>
        </p:nvSpPr>
        <p:spPr bwMode="gray">
          <a:xfrm>
            <a:off x="4368726" y="470150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3" name="Group 51"/>
          <p:cNvGrpSpPr>
            <a:grpSpLocks/>
          </p:cNvGrpSpPr>
          <p:nvPr/>
        </p:nvGrpSpPr>
        <p:grpSpPr bwMode="auto">
          <a:xfrm>
            <a:off x="4325864" y="4720555"/>
            <a:ext cx="552450" cy="584200"/>
            <a:chOff x="2959" y="1568"/>
            <a:chExt cx="454" cy="480"/>
          </a:xfrm>
        </p:grpSpPr>
        <p:grpSp>
          <p:nvGrpSpPr>
            <p:cNvPr id="204" name="Group 52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06" name="Picture 53" descr="light_shadow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" name="Picture 54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8" name="Oval 55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6B1CC">
                      <a:gamma/>
                      <a:shade val="36078"/>
                      <a:invGamma/>
                      <a:alpha val="89999"/>
                    </a:srgbClr>
                  </a:gs>
                  <a:gs pos="50000">
                    <a:srgbClr val="66B1CC">
                      <a:alpha val="55000"/>
                    </a:srgbClr>
                  </a:gs>
                  <a:gs pos="100000">
                    <a:srgbClr val="66B1CC">
                      <a:gamma/>
                      <a:shade val="36078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5" name="Picture 56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9" name="Rectangle 57"/>
          <p:cNvSpPr>
            <a:spLocks noChangeArrowheads="1"/>
          </p:cNvSpPr>
          <p:nvPr/>
        </p:nvSpPr>
        <p:spPr bwMode="gray">
          <a:xfrm>
            <a:off x="4981501" y="4803105"/>
            <a:ext cx="3244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D.</a:t>
            </a:r>
            <a:r>
              <a:rPr lang="en-US" altLang="zh-CN">
                <a:solidFill>
                  <a:srgbClr val="FFFFFF"/>
                </a:solidFill>
                <a:ea typeface="宋体" charset="-122"/>
              </a:rPr>
              <a:t> Description of 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52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659</cp:revision>
  <dcterms:created xsi:type="dcterms:W3CDTF">2009-02-11T05:37:22Z</dcterms:created>
  <dcterms:modified xsi:type="dcterms:W3CDTF">2012-07-17T13:42:04Z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