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roup 4"/>
          <p:cNvGrpSpPr>
            <a:grpSpLocks/>
          </p:cNvGrpSpPr>
          <p:nvPr/>
        </p:nvGrpSpPr>
        <p:grpSpPr bwMode="auto">
          <a:xfrm rot="-5400000">
            <a:off x="761727" y="2725862"/>
            <a:ext cx="4111625" cy="1598613"/>
            <a:chOff x="564" y="1992"/>
            <a:chExt cx="2658" cy="984"/>
          </a:xfrm>
        </p:grpSpPr>
        <p:sp>
          <p:nvSpPr>
            <p:cNvPr id="100" name="Freeform 5"/>
            <p:cNvSpPr>
              <a:spLocks/>
            </p:cNvSpPr>
            <p:nvPr/>
          </p:nvSpPr>
          <p:spPr bwMode="gray">
            <a:xfrm>
              <a:off x="564" y="2003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382 w 735"/>
                <a:gd name="T3" fmla="*/ 202 h 532"/>
                <a:gd name="T4" fmla="*/ 577 w 735"/>
                <a:gd name="T5" fmla="*/ 202 h 532"/>
                <a:gd name="T6" fmla="*/ 637 w 735"/>
                <a:gd name="T7" fmla="*/ 249 h 532"/>
                <a:gd name="T8" fmla="*/ 639 w 735"/>
                <a:gd name="T9" fmla="*/ 402 h 532"/>
                <a:gd name="T10" fmla="*/ 598 w 735"/>
                <a:gd name="T11" fmla="*/ 400 h 532"/>
                <a:gd name="T12" fmla="*/ 669 w 735"/>
                <a:gd name="T13" fmla="*/ 532 h 532"/>
                <a:gd name="T14" fmla="*/ 735 w 735"/>
                <a:gd name="T15" fmla="*/ 402 h 532"/>
                <a:gd name="T16" fmla="*/ 696 w 735"/>
                <a:gd name="T17" fmla="*/ 402 h 532"/>
                <a:gd name="T18" fmla="*/ 694 w 735"/>
                <a:gd name="T19" fmla="*/ 226 h 532"/>
                <a:gd name="T20" fmla="*/ 616 w 735"/>
                <a:gd name="T21" fmla="*/ 150 h 532"/>
                <a:gd name="T22" fmla="*/ 335 w 735"/>
                <a:gd name="T23" fmla="*/ 149 h 532"/>
                <a:gd name="T24" fmla="*/ 69 w 735"/>
                <a:gd name="T25" fmla="*/ 0 h 532"/>
                <a:gd name="T26" fmla="*/ 0 w 735"/>
                <a:gd name="T27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gamma/>
                    <a:tint val="0"/>
                    <a:invGamma/>
                    <a:alpha val="0"/>
                  </a:srgbClr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6"/>
            <p:cNvSpPr>
              <a:spLocks/>
            </p:cNvSpPr>
            <p:nvPr/>
          </p:nvSpPr>
          <p:spPr bwMode="gray">
            <a:xfrm>
              <a:off x="1773" y="1992"/>
              <a:ext cx="231" cy="984"/>
            </a:xfrm>
            <a:custGeom>
              <a:avLst/>
              <a:gdLst>
                <a:gd name="T0" fmla="*/ 37 w 142"/>
                <a:gd name="T1" fmla="*/ 1 h 604"/>
                <a:gd name="T2" fmla="*/ 45 w 142"/>
                <a:gd name="T3" fmla="*/ 472 h 604"/>
                <a:gd name="T4" fmla="*/ 0 w 142"/>
                <a:gd name="T5" fmla="*/ 474 h 604"/>
                <a:gd name="T6" fmla="*/ 72 w 142"/>
                <a:gd name="T7" fmla="*/ 604 h 604"/>
                <a:gd name="T8" fmla="*/ 142 w 142"/>
                <a:gd name="T9" fmla="*/ 474 h 604"/>
                <a:gd name="T10" fmla="*/ 100 w 142"/>
                <a:gd name="T11" fmla="*/ 474 h 604"/>
                <a:gd name="T12" fmla="*/ 99 w 142"/>
                <a:gd name="T13" fmla="*/ 0 h 604"/>
                <a:gd name="T14" fmla="*/ 37 w 142"/>
                <a:gd name="T15" fmla="*/ 1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gamma/>
                    <a:tint val="0"/>
                    <a:invGamma/>
                    <a:alpha val="0"/>
                  </a:srgbClr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Freeform 7"/>
            <p:cNvSpPr>
              <a:spLocks/>
            </p:cNvSpPr>
            <p:nvPr/>
          </p:nvSpPr>
          <p:spPr bwMode="gray">
            <a:xfrm flipH="1">
              <a:off x="2025" y="2003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382 w 735"/>
                <a:gd name="T3" fmla="*/ 202 h 532"/>
                <a:gd name="T4" fmla="*/ 577 w 735"/>
                <a:gd name="T5" fmla="*/ 202 h 532"/>
                <a:gd name="T6" fmla="*/ 637 w 735"/>
                <a:gd name="T7" fmla="*/ 249 h 532"/>
                <a:gd name="T8" fmla="*/ 639 w 735"/>
                <a:gd name="T9" fmla="*/ 402 h 532"/>
                <a:gd name="T10" fmla="*/ 598 w 735"/>
                <a:gd name="T11" fmla="*/ 400 h 532"/>
                <a:gd name="T12" fmla="*/ 669 w 735"/>
                <a:gd name="T13" fmla="*/ 532 h 532"/>
                <a:gd name="T14" fmla="*/ 735 w 735"/>
                <a:gd name="T15" fmla="*/ 402 h 532"/>
                <a:gd name="T16" fmla="*/ 696 w 735"/>
                <a:gd name="T17" fmla="*/ 402 h 532"/>
                <a:gd name="T18" fmla="*/ 694 w 735"/>
                <a:gd name="T19" fmla="*/ 226 h 532"/>
                <a:gd name="T20" fmla="*/ 616 w 735"/>
                <a:gd name="T21" fmla="*/ 150 h 532"/>
                <a:gd name="T22" fmla="*/ 335 w 735"/>
                <a:gd name="T23" fmla="*/ 149 h 532"/>
                <a:gd name="T24" fmla="*/ 69 w 735"/>
                <a:gd name="T25" fmla="*/ 0 h 532"/>
                <a:gd name="T26" fmla="*/ 0 w 735"/>
                <a:gd name="T27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gamma/>
                    <a:tint val="0"/>
                    <a:invGamma/>
                    <a:alpha val="0"/>
                  </a:srgbClr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03" name="Group 8"/>
          <p:cNvGrpSpPr>
            <a:grpSpLocks/>
          </p:cNvGrpSpPr>
          <p:nvPr/>
        </p:nvGrpSpPr>
        <p:grpSpPr bwMode="auto">
          <a:xfrm rot="5400000" flipH="1">
            <a:off x="4150245" y="2701256"/>
            <a:ext cx="4111625" cy="1644650"/>
            <a:chOff x="564" y="1992"/>
            <a:chExt cx="2658" cy="984"/>
          </a:xfrm>
        </p:grpSpPr>
        <p:sp>
          <p:nvSpPr>
            <p:cNvPr id="104" name="Freeform 9"/>
            <p:cNvSpPr>
              <a:spLocks/>
            </p:cNvSpPr>
            <p:nvPr/>
          </p:nvSpPr>
          <p:spPr bwMode="gray">
            <a:xfrm>
              <a:off x="564" y="2003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382 w 735"/>
                <a:gd name="T3" fmla="*/ 202 h 532"/>
                <a:gd name="T4" fmla="*/ 577 w 735"/>
                <a:gd name="T5" fmla="*/ 202 h 532"/>
                <a:gd name="T6" fmla="*/ 637 w 735"/>
                <a:gd name="T7" fmla="*/ 249 h 532"/>
                <a:gd name="T8" fmla="*/ 639 w 735"/>
                <a:gd name="T9" fmla="*/ 402 h 532"/>
                <a:gd name="T10" fmla="*/ 598 w 735"/>
                <a:gd name="T11" fmla="*/ 400 h 532"/>
                <a:gd name="T12" fmla="*/ 669 w 735"/>
                <a:gd name="T13" fmla="*/ 532 h 532"/>
                <a:gd name="T14" fmla="*/ 735 w 735"/>
                <a:gd name="T15" fmla="*/ 402 h 532"/>
                <a:gd name="T16" fmla="*/ 696 w 735"/>
                <a:gd name="T17" fmla="*/ 402 h 532"/>
                <a:gd name="T18" fmla="*/ 694 w 735"/>
                <a:gd name="T19" fmla="*/ 226 h 532"/>
                <a:gd name="T20" fmla="*/ 616 w 735"/>
                <a:gd name="T21" fmla="*/ 150 h 532"/>
                <a:gd name="T22" fmla="*/ 335 w 735"/>
                <a:gd name="T23" fmla="*/ 149 h 532"/>
                <a:gd name="T24" fmla="*/ 69 w 735"/>
                <a:gd name="T25" fmla="*/ 0 h 532"/>
                <a:gd name="T26" fmla="*/ 0 w 735"/>
                <a:gd name="T27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gamma/>
                    <a:tint val="0"/>
                    <a:invGamma/>
                    <a:alpha val="0"/>
                  </a:srgbClr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Freeform 10"/>
            <p:cNvSpPr>
              <a:spLocks/>
            </p:cNvSpPr>
            <p:nvPr/>
          </p:nvSpPr>
          <p:spPr bwMode="gray">
            <a:xfrm>
              <a:off x="1773" y="1992"/>
              <a:ext cx="231" cy="984"/>
            </a:xfrm>
            <a:custGeom>
              <a:avLst/>
              <a:gdLst>
                <a:gd name="T0" fmla="*/ 37 w 142"/>
                <a:gd name="T1" fmla="*/ 1 h 604"/>
                <a:gd name="T2" fmla="*/ 45 w 142"/>
                <a:gd name="T3" fmla="*/ 472 h 604"/>
                <a:gd name="T4" fmla="*/ 0 w 142"/>
                <a:gd name="T5" fmla="*/ 474 h 604"/>
                <a:gd name="T6" fmla="*/ 72 w 142"/>
                <a:gd name="T7" fmla="*/ 604 h 604"/>
                <a:gd name="T8" fmla="*/ 142 w 142"/>
                <a:gd name="T9" fmla="*/ 474 h 604"/>
                <a:gd name="T10" fmla="*/ 100 w 142"/>
                <a:gd name="T11" fmla="*/ 474 h 604"/>
                <a:gd name="T12" fmla="*/ 99 w 142"/>
                <a:gd name="T13" fmla="*/ 0 h 604"/>
                <a:gd name="T14" fmla="*/ 37 w 142"/>
                <a:gd name="T15" fmla="*/ 1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gamma/>
                    <a:tint val="0"/>
                    <a:invGamma/>
                    <a:alpha val="0"/>
                  </a:srgbClr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Freeform 11"/>
            <p:cNvSpPr>
              <a:spLocks/>
            </p:cNvSpPr>
            <p:nvPr/>
          </p:nvSpPr>
          <p:spPr bwMode="gray">
            <a:xfrm flipH="1">
              <a:off x="2025" y="2003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382 w 735"/>
                <a:gd name="T3" fmla="*/ 202 h 532"/>
                <a:gd name="T4" fmla="*/ 577 w 735"/>
                <a:gd name="T5" fmla="*/ 202 h 532"/>
                <a:gd name="T6" fmla="*/ 637 w 735"/>
                <a:gd name="T7" fmla="*/ 249 h 532"/>
                <a:gd name="T8" fmla="*/ 639 w 735"/>
                <a:gd name="T9" fmla="*/ 402 h 532"/>
                <a:gd name="T10" fmla="*/ 598 w 735"/>
                <a:gd name="T11" fmla="*/ 400 h 532"/>
                <a:gd name="T12" fmla="*/ 669 w 735"/>
                <a:gd name="T13" fmla="*/ 532 h 532"/>
                <a:gd name="T14" fmla="*/ 735 w 735"/>
                <a:gd name="T15" fmla="*/ 402 h 532"/>
                <a:gd name="T16" fmla="*/ 696 w 735"/>
                <a:gd name="T17" fmla="*/ 402 h 532"/>
                <a:gd name="T18" fmla="*/ 694 w 735"/>
                <a:gd name="T19" fmla="*/ 226 h 532"/>
                <a:gd name="T20" fmla="*/ 616 w 735"/>
                <a:gd name="T21" fmla="*/ 150 h 532"/>
                <a:gd name="T22" fmla="*/ 335 w 735"/>
                <a:gd name="T23" fmla="*/ 149 h 532"/>
                <a:gd name="T24" fmla="*/ 69 w 735"/>
                <a:gd name="T25" fmla="*/ 0 h 532"/>
                <a:gd name="T26" fmla="*/ 0 w 735"/>
                <a:gd name="T27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gamma/>
                    <a:tint val="0"/>
                    <a:invGamma/>
                    <a:alpha val="0"/>
                  </a:srgbClr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07" name="Group 12"/>
          <p:cNvGrpSpPr>
            <a:grpSpLocks/>
          </p:cNvGrpSpPr>
          <p:nvPr/>
        </p:nvGrpSpPr>
        <p:grpSpPr bwMode="auto">
          <a:xfrm>
            <a:off x="3664471" y="2682206"/>
            <a:ext cx="1660525" cy="1612900"/>
            <a:chOff x="2457" y="2000"/>
            <a:chExt cx="901" cy="888"/>
          </a:xfrm>
        </p:grpSpPr>
        <p:pic>
          <p:nvPicPr>
            <p:cNvPr id="108" name="Picture 13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" name="Oval 14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Freeform 15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11" name="Group 16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112" name="Group 1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18" name="AutoShape 18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9" name="AutoShape 19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0" name="AutoShape 20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1" name="AutoShape 21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13" name="Group 2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14" name="AutoShape 23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5" name="AutoShape 24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6" name="AutoShape 25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7" name="AutoShape 26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122" name="Group 27"/>
          <p:cNvGrpSpPr>
            <a:grpSpLocks/>
          </p:cNvGrpSpPr>
          <p:nvPr/>
        </p:nvGrpSpPr>
        <p:grpSpPr bwMode="auto">
          <a:xfrm>
            <a:off x="841896" y="1340768"/>
            <a:ext cx="1362075" cy="1322388"/>
            <a:chOff x="4320" y="1152"/>
            <a:chExt cx="414" cy="402"/>
          </a:xfrm>
        </p:grpSpPr>
        <p:sp>
          <p:nvSpPr>
            <p:cNvPr id="123" name="AutoShape 28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66B1CC"/>
                </a:gs>
                <a:gs pos="100000">
                  <a:srgbClr val="66B1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Freeform 29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66B1CC">
                    <a:gamma/>
                    <a:tint val="48627"/>
                    <a:invGamma/>
                  </a:srgbClr>
                </a:gs>
                <a:gs pos="50000">
                  <a:srgbClr val="66B1CC">
                    <a:alpha val="0"/>
                  </a:srgbClr>
                </a:gs>
                <a:gs pos="100000">
                  <a:srgbClr val="66B1CC">
                    <a:gamma/>
                    <a:tint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5" name="Group 30"/>
          <p:cNvGrpSpPr>
            <a:grpSpLocks/>
          </p:cNvGrpSpPr>
          <p:nvPr/>
        </p:nvGrpSpPr>
        <p:grpSpPr bwMode="auto">
          <a:xfrm>
            <a:off x="864121" y="2842543"/>
            <a:ext cx="1362075" cy="1322388"/>
            <a:chOff x="4320" y="1152"/>
            <a:chExt cx="414" cy="402"/>
          </a:xfrm>
        </p:grpSpPr>
        <p:sp>
          <p:nvSpPr>
            <p:cNvPr id="126" name="AutoShape 31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C85414"/>
                </a:gs>
                <a:gs pos="100000">
                  <a:srgbClr val="C85414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Freeform 32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C85414">
                    <a:gamma/>
                    <a:tint val="48627"/>
                    <a:invGamma/>
                  </a:srgbClr>
                </a:gs>
                <a:gs pos="50000">
                  <a:srgbClr val="C85414">
                    <a:alpha val="0"/>
                  </a:srgbClr>
                </a:gs>
                <a:gs pos="100000">
                  <a:srgbClr val="C85414">
                    <a:gamma/>
                    <a:tint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8" name="Group 33"/>
          <p:cNvGrpSpPr>
            <a:grpSpLocks/>
          </p:cNvGrpSpPr>
          <p:nvPr/>
        </p:nvGrpSpPr>
        <p:grpSpPr bwMode="auto">
          <a:xfrm>
            <a:off x="878408" y="4364956"/>
            <a:ext cx="1362075" cy="1322387"/>
            <a:chOff x="4320" y="1152"/>
            <a:chExt cx="414" cy="402"/>
          </a:xfrm>
        </p:grpSpPr>
        <p:sp>
          <p:nvSpPr>
            <p:cNvPr id="129" name="AutoShape 34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7D94F7"/>
                </a:gs>
                <a:gs pos="100000">
                  <a:srgbClr val="7D94F7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Freeform 35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7D94F7">
                    <a:gamma/>
                    <a:tint val="48627"/>
                    <a:invGamma/>
                  </a:srgbClr>
                </a:gs>
                <a:gs pos="50000">
                  <a:srgbClr val="7D94F7">
                    <a:alpha val="0"/>
                  </a:srgbClr>
                </a:gs>
                <a:gs pos="100000">
                  <a:srgbClr val="7D94F7">
                    <a:gamma/>
                    <a:tint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1" name="Group 36"/>
          <p:cNvGrpSpPr>
            <a:grpSpLocks/>
          </p:cNvGrpSpPr>
          <p:nvPr/>
        </p:nvGrpSpPr>
        <p:grpSpPr bwMode="auto">
          <a:xfrm>
            <a:off x="6845821" y="1340768"/>
            <a:ext cx="1362075" cy="1322388"/>
            <a:chOff x="4320" y="1152"/>
            <a:chExt cx="414" cy="402"/>
          </a:xfrm>
        </p:grpSpPr>
        <p:sp>
          <p:nvSpPr>
            <p:cNvPr id="132" name="AutoShape 3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66B1CC"/>
                </a:gs>
                <a:gs pos="100000">
                  <a:srgbClr val="66B1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Freeform 3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66B1CC">
                    <a:gamma/>
                    <a:tint val="48627"/>
                    <a:invGamma/>
                  </a:srgbClr>
                </a:gs>
                <a:gs pos="50000">
                  <a:srgbClr val="66B1CC">
                    <a:alpha val="0"/>
                  </a:srgbClr>
                </a:gs>
                <a:gs pos="100000">
                  <a:srgbClr val="66B1CC">
                    <a:gamma/>
                    <a:tint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4" name="Group 39"/>
          <p:cNvGrpSpPr>
            <a:grpSpLocks/>
          </p:cNvGrpSpPr>
          <p:nvPr/>
        </p:nvGrpSpPr>
        <p:grpSpPr bwMode="auto">
          <a:xfrm>
            <a:off x="6868046" y="2842543"/>
            <a:ext cx="1362075" cy="1322388"/>
            <a:chOff x="4320" y="1152"/>
            <a:chExt cx="414" cy="402"/>
          </a:xfrm>
        </p:grpSpPr>
        <p:sp>
          <p:nvSpPr>
            <p:cNvPr id="135" name="AutoShape 40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C85414"/>
                </a:gs>
                <a:gs pos="100000">
                  <a:srgbClr val="C85414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Freeform 41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C85414">
                    <a:gamma/>
                    <a:tint val="48627"/>
                    <a:invGamma/>
                  </a:srgbClr>
                </a:gs>
                <a:gs pos="50000">
                  <a:srgbClr val="C85414">
                    <a:alpha val="0"/>
                  </a:srgbClr>
                </a:gs>
                <a:gs pos="100000">
                  <a:srgbClr val="C85414">
                    <a:gamma/>
                    <a:tint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7" name="Group 42"/>
          <p:cNvGrpSpPr>
            <a:grpSpLocks/>
          </p:cNvGrpSpPr>
          <p:nvPr/>
        </p:nvGrpSpPr>
        <p:grpSpPr bwMode="auto">
          <a:xfrm>
            <a:off x="6882333" y="4364956"/>
            <a:ext cx="1362075" cy="1322387"/>
            <a:chOff x="4320" y="1152"/>
            <a:chExt cx="414" cy="402"/>
          </a:xfrm>
        </p:grpSpPr>
        <p:sp>
          <p:nvSpPr>
            <p:cNvPr id="138" name="AutoShape 43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7D94F7"/>
                </a:gs>
                <a:gs pos="100000">
                  <a:srgbClr val="7D94F7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Freeform 44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7D94F7">
                    <a:gamma/>
                    <a:tint val="48627"/>
                    <a:invGamma/>
                  </a:srgbClr>
                </a:gs>
                <a:gs pos="50000">
                  <a:srgbClr val="7D94F7">
                    <a:alpha val="0"/>
                  </a:srgbClr>
                </a:gs>
                <a:gs pos="100000">
                  <a:srgbClr val="7D94F7">
                    <a:gamma/>
                    <a:tint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40" name="Rectangle 45"/>
          <p:cNvSpPr>
            <a:spLocks noChangeArrowheads="1"/>
          </p:cNvSpPr>
          <p:nvPr/>
        </p:nvSpPr>
        <p:spPr bwMode="auto">
          <a:xfrm>
            <a:off x="1056208" y="1651918"/>
            <a:ext cx="990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Text in</a:t>
            </a:r>
          </a:p>
          <a:p>
            <a:pPr algn="ctr"/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here</a:t>
            </a:r>
          </a:p>
        </p:txBody>
      </p:sp>
      <p:sp>
        <p:nvSpPr>
          <p:cNvPr id="141" name="Rectangle 46"/>
          <p:cNvSpPr>
            <a:spLocks noChangeArrowheads="1"/>
          </p:cNvSpPr>
          <p:nvPr/>
        </p:nvSpPr>
        <p:spPr bwMode="auto">
          <a:xfrm>
            <a:off x="1056208" y="3171156"/>
            <a:ext cx="990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Text in</a:t>
            </a:r>
          </a:p>
          <a:p>
            <a:pPr algn="ctr"/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here</a:t>
            </a:r>
          </a:p>
        </p:txBody>
      </p:sp>
      <p:sp>
        <p:nvSpPr>
          <p:cNvPr id="142" name="Rectangle 47"/>
          <p:cNvSpPr>
            <a:spLocks noChangeArrowheads="1"/>
          </p:cNvSpPr>
          <p:nvPr/>
        </p:nvSpPr>
        <p:spPr bwMode="auto">
          <a:xfrm>
            <a:off x="1056208" y="4695156"/>
            <a:ext cx="990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Text in</a:t>
            </a:r>
          </a:p>
          <a:p>
            <a:pPr algn="ctr"/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here</a:t>
            </a:r>
          </a:p>
        </p:txBody>
      </p:sp>
      <p:sp>
        <p:nvSpPr>
          <p:cNvPr id="143" name="Rectangle 48"/>
          <p:cNvSpPr>
            <a:spLocks noChangeArrowheads="1"/>
          </p:cNvSpPr>
          <p:nvPr/>
        </p:nvSpPr>
        <p:spPr bwMode="auto">
          <a:xfrm>
            <a:off x="7055371" y="1651918"/>
            <a:ext cx="990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Text in</a:t>
            </a:r>
          </a:p>
          <a:p>
            <a:pPr algn="ctr"/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here</a:t>
            </a:r>
          </a:p>
        </p:txBody>
      </p:sp>
      <p:sp>
        <p:nvSpPr>
          <p:cNvPr id="144" name="Rectangle 49"/>
          <p:cNvSpPr>
            <a:spLocks noChangeArrowheads="1"/>
          </p:cNvSpPr>
          <p:nvPr/>
        </p:nvSpPr>
        <p:spPr bwMode="auto">
          <a:xfrm>
            <a:off x="7055371" y="3171156"/>
            <a:ext cx="990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Text in</a:t>
            </a:r>
          </a:p>
          <a:p>
            <a:pPr algn="ctr"/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here</a:t>
            </a:r>
          </a:p>
        </p:txBody>
      </p:sp>
      <p:sp>
        <p:nvSpPr>
          <p:cNvPr id="145" name="Rectangle 50"/>
          <p:cNvSpPr>
            <a:spLocks noChangeArrowheads="1"/>
          </p:cNvSpPr>
          <p:nvPr/>
        </p:nvSpPr>
        <p:spPr bwMode="auto">
          <a:xfrm>
            <a:off x="7055371" y="4695156"/>
            <a:ext cx="990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Text in</a:t>
            </a:r>
          </a:p>
          <a:p>
            <a:pPr algn="ctr"/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here</a:t>
            </a:r>
          </a:p>
        </p:txBody>
      </p:sp>
      <p:sp>
        <p:nvSpPr>
          <p:cNvPr id="146" name="Rectangle 51"/>
          <p:cNvSpPr>
            <a:spLocks noChangeArrowheads="1"/>
          </p:cNvSpPr>
          <p:nvPr/>
        </p:nvSpPr>
        <p:spPr bwMode="auto">
          <a:xfrm>
            <a:off x="2962796" y="1359818"/>
            <a:ext cx="3014662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b="1" dirty="0">
                <a:solidFill>
                  <a:srgbClr val="080808"/>
                </a:solidFill>
                <a:ea typeface="宋体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147" name="Rectangle 52"/>
          <p:cNvSpPr>
            <a:spLocks noChangeArrowheads="1"/>
          </p:cNvSpPr>
          <p:nvPr/>
        </p:nvSpPr>
        <p:spPr bwMode="auto">
          <a:xfrm>
            <a:off x="3696221" y="3123531"/>
            <a:ext cx="1600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200" i="1">
                <a:solidFill>
                  <a:srgbClr val="080808"/>
                </a:solidFill>
                <a:latin typeface="Arial Black" pitchFamily="34" charset="0"/>
                <a:ea typeface="宋体" charset="-122"/>
              </a:rPr>
              <a:t>Title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17503</TotalTime>
  <Words>36</Words>
  <Application>Microsoft Office PowerPoint</Application>
  <PresentationFormat>全屏显示(4:3)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658</cp:revision>
  <dcterms:created xsi:type="dcterms:W3CDTF">2009-02-11T05:37:22Z</dcterms:created>
  <dcterms:modified xsi:type="dcterms:W3CDTF">2012-07-17T11:33:08Z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