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89"/>
          <p:cNvGrpSpPr>
            <a:grpSpLocks/>
          </p:cNvGrpSpPr>
          <p:nvPr/>
        </p:nvGrpSpPr>
        <p:grpSpPr bwMode="auto">
          <a:xfrm>
            <a:off x="2129358" y="4149056"/>
            <a:ext cx="5089525" cy="469900"/>
            <a:chOff x="1161" y="1572"/>
            <a:chExt cx="3206" cy="338"/>
          </a:xfrm>
        </p:grpSpPr>
        <p:sp>
          <p:nvSpPr>
            <p:cNvPr id="43" name="AutoShape 90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AutoShape 91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5" name="Group 92"/>
          <p:cNvGrpSpPr>
            <a:grpSpLocks/>
          </p:cNvGrpSpPr>
          <p:nvPr/>
        </p:nvGrpSpPr>
        <p:grpSpPr bwMode="auto">
          <a:xfrm>
            <a:off x="2129358" y="3487068"/>
            <a:ext cx="5089525" cy="469900"/>
            <a:chOff x="1161" y="1572"/>
            <a:chExt cx="3206" cy="338"/>
          </a:xfrm>
        </p:grpSpPr>
        <p:sp>
          <p:nvSpPr>
            <p:cNvPr id="46" name="AutoShape 93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rgbClr val="88B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AutoShape 94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8B42B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8" name="Group 95"/>
          <p:cNvGrpSpPr>
            <a:grpSpLocks/>
          </p:cNvGrpSpPr>
          <p:nvPr/>
        </p:nvGrpSpPr>
        <p:grpSpPr bwMode="auto">
          <a:xfrm>
            <a:off x="2129358" y="4779293"/>
            <a:ext cx="5089525" cy="469900"/>
            <a:chOff x="1161" y="1572"/>
            <a:chExt cx="3206" cy="338"/>
          </a:xfrm>
        </p:grpSpPr>
        <p:sp>
          <p:nvSpPr>
            <p:cNvPr id="49" name="AutoShape 96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rgbClr val="88B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AutoShape 97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8B42B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" name="Group 98"/>
          <p:cNvGrpSpPr>
            <a:grpSpLocks/>
          </p:cNvGrpSpPr>
          <p:nvPr/>
        </p:nvGrpSpPr>
        <p:grpSpPr bwMode="auto">
          <a:xfrm>
            <a:off x="2129358" y="2831431"/>
            <a:ext cx="5089525" cy="469900"/>
            <a:chOff x="1161" y="1572"/>
            <a:chExt cx="3206" cy="338"/>
          </a:xfrm>
        </p:grpSpPr>
        <p:sp>
          <p:nvSpPr>
            <p:cNvPr id="52" name="AutoShape 99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AutoShape 100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4" name="Group 101"/>
          <p:cNvGrpSpPr>
            <a:grpSpLocks/>
          </p:cNvGrpSpPr>
          <p:nvPr/>
        </p:nvGrpSpPr>
        <p:grpSpPr bwMode="auto">
          <a:xfrm>
            <a:off x="2129358" y="2169443"/>
            <a:ext cx="5089525" cy="469900"/>
            <a:chOff x="1161" y="1572"/>
            <a:chExt cx="3206" cy="338"/>
          </a:xfrm>
        </p:grpSpPr>
        <p:sp>
          <p:nvSpPr>
            <p:cNvPr id="55" name="AutoShape 102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rgbClr val="88B42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AutoShape 103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8B42B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7" name="AutoShape 104"/>
          <p:cNvSpPr>
            <a:spLocks noChangeArrowheads="1"/>
          </p:cNvSpPr>
          <p:nvPr/>
        </p:nvSpPr>
        <p:spPr bwMode="auto">
          <a:xfrm>
            <a:off x="1005408" y="1605881"/>
            <a:ext cx="7239000" cy="4210050"/>
          </a:xfrm>
          <a:prstGeom prst="roundRect">
            <a:avLst>
              <a:gd name="adj" fmla="val 7315"/>
            </a:avLst>
          </a:prstGeom>
          <a:noFill/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AutoShape 105"/>
          <p:cNvSpPr>
            <a:spLocks noChangeArrowheads="1"/>
          </p:cNvSpPr>
          <p:nvPr/>
        </p:nvSpPr>
        <p:spPr bwMode="gray">
          <a:xfrm>
            <a:off x="2929458" y="2917156"/>
            <a:ext cx="3505200" cy="333375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59" name="AutoShape 106"/>
          <p:cNvSpPr>
            <a:spLocks noChangeArrowheads="1"/>
          </p:cNvSpPr>
          <p:nvPr/>
        </p:nvSpPr>
        <p:spPr bwMode="gray">
          <a:xfrm>
            <a:off x="2929458" y="3561681"/>
            <a:ext cx="3505200" cy="333375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60" name="AutoShape 107"/>
          <p:cNvSpPr>
            <a:spLocks noChangeArrowheads="1"/>
          </p:cNvSpPr>
          <p:nvPr/>
        </p:nvSpPr>
        <p:spPr bwMode="gray">
          <a:xfrm>
            <a:off x="2929458" y="4226843"/>
            <a:ext cx="3505200" cy="333375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61" name="AutoShape 108"/>
          <p:cNvSpPr>
            <a:spLocks noChangeArrowheads="1"/>
          </p:cNvSpPr>
          <p:nvPr/>
        </p:nvSpPr>
        <p:spPr bwMode="gray">
          <a:xfrm>
            <a:off x="2929458" y="4869781"/>
            <a:ext cx="3505200" cy="333375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62" name="AutoShape 109"/>
          <p:cNvSpPr>
            <a:spLocks noChangeArrowheads="1"/>
          </p:cNvSpPr>
          <p:nvPr/>
        </p:nvSpPr>
        <p:spPr bwMode="auto">
          <a:xfrm>
            <a:off x="1310208" y="1340768"/>
            <a:ext cx="6553200" cy="568325"/>
          </a:xfrm>
          <a:prstGeom prst="roundRect">
            <a:avLst>
              <a:gd name="adj" fmla="val 42181"/>
            </a:avLst>
          </a:prstGeom>
          <a:solidFill>
            <a:srgbClr val="FFFFFF"/>
          </a:solidFill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600" dirty="0" smtClean="0">
                <a:solidFill>
                  <a:srgbClr val="000000"/>
                </a:solidFill>
                <a:ea typeface="宋体" charset="-122"/>
              </a:rPr>
              <a:t>http://www.1ppt.com</a:t>
            </a:r>
            <a:endParaRPr lang="en-US" altLang="zh-CN" sz="160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3" name="AutoShape 110"/>
          <p:cNvSpPr>
            <a:spLocks noChangeArrowheads="1"/>
          </p:cNvSpPr>
          <p:nvPr/>
        </p:nvSpPr>
        <p:spPr bwMode="gray">
          <a:xfrm>
            <a:off x="2929458" y="2251993"/>
            <a:ext cx="3505200" cy="333375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b="1">
                <a:solidFill>
                  <a:srgbClr val="FFFFFF"/>
                </a:solidFill>
                <a:ea typeface="宋体" charset="-122"/>
              </a:rPr>
              <a:t> </a:t>
            </a: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17520</TotalTime>
  <Words>33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655</cp:revision>
  <dcterms:created xsi:type="dcterms:W3CDTF">2009-02-11T05:37:22Z</dcterms:created>
  <dcterms:modified xsi:type="dcterms:W3CDTF">2012-07-17T10:18:09Z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