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AutoShape 3"/>
          <p:cNvSpPr>
            <a:spLocks noChangeArrowheads="1"/>
          </p:cNvSpPr>
          <p:nvPr/>
        </p:nvSpPr>
        <p:spPr bwMode="invGray">
          <a:xfrm rot="39573186">
            <a:off x="4953991" y="2496319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invGray">
          <a:xfrm rot="3465783">
            <a:off x="4953991" y="4401319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invGray">
          <a:xfrm rot="35969022">
            <a:off x="3880841" y="2562994"/>
            <a:ext cx="696913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AutoShape 6"/>
          <p:cNvSpPr>
            <a:spLocks noChangeArrowheads="1"/>
          </p:cNvSpPr>
          <p:nvPr/>
        </p:nvSpPr>
        <p:spPr bwMode="invGray">
          <a:xfrm rot="7535209">
            <a:off x="3845917" y="4371156"/>
            <a:ext cx="698500" cy="255588"/>
          </a:xfrm>
          <a:prstGeom prst="rightArrow">
            <a:avLst>
              <a:gd name="adj1" fmla="val 35167"/>
              <a:gd name="adj2" fmla="val 110670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AutoShape 7"/>
          <p:cNvSpPr>
            <a:spLocks noChangeArrowheads="1"/>
          </p:cNvSpPr>
          <p:nvPr/>
        </p:nvSpPr>
        <p:spPr bwMode="invGray">
          <a:xfrm>
            <a:off x="5462786" y="3489300"/>
            <a:ext cx="696912" cy="254000"/>
          </a:xfrm>
          <a:prstGeom prst="rightArrow">
            <a:avLst>
              <a:gd name="adj1" fmla="val 35167"/>
              <a:gd name="adj2" fmla="val 111109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AutoShape 8"/>
          <p:cNvSpPr>
            <a:spLocks noChangeArrowheads="1"/>
          </p:cNvSpPr>
          <p:nvPr/>
        </p:nvSpPr>
        <p:spPr bwMode="invGray">
          <a:xfrm rot="-10800000">
            <a:off x="3341886" y="3482950"/>
            <a:ext cx="760412" cy="255587"/>
          </a:xfrm>
          <a:prstGeom prst="rightArrow">
            <a:avLst>
              <a:gd name="adj1" fmla="val 35167"/>
              <a:gd name="adj2" fmla="val 120480"/>
            </a:avLst>
          </a:prstGeom>
          <a:gradFill rotWithShape="1">
            <a:gsLst>
              <a:gs pos="0">
                <a:schemeClr val="tx2">
                  <a:gamma/>
                  <a:shade val="89020"/>
                  <a:invGamma/>
                  <a:alpha val="0"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Oval 9"/>
          <p:cNvSpPr>
            <a:spLocks noChangeArrowheads="1"/>
          </p:cNvSpPr>
          <p:nvPr/>
        </p:nvSpPr>
        <p:spPr bwMode="gray">
          <a:xfrm>
            <a:off x="3118048" y="1931962"/>
            <a:ext cx="3295650" cy="3297238"/>
          </a:xfrm>
          <a:prstGeom prst="ellipse">
            <a:avLst/>
          </a:prstGeom>
          <a:noFill/>
          <a:ln w="38100" algn="ctr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80" name="Group 10"/>
          <p:cNvGrpSpPr>
            <a:grpSpLocks/>
          </p:cNvGrpSpPr>
          <p:nvPr/>
        </p:nvGrpSpPr>
        <p:grpSpPr bwMode="auto">
          <a:xfrm>
            <a:off x="3775273" y="2657450"/>
            <a:ext cx="1901825" cy="1901825"/>
            <a:chOff x="2238" y="1769"/>
            <a:chExt cx="1361" cy="1361"/>
          </a:xfrm>
        </p:grpSpPr>
        <p:sp>
          <p:nvSpPr>
            <p:cNvPr id="81" name="Oval 11"/>
            <p:cNvSpPr>
              <a:spLocks noChangeArrowheads="1"/>
            </p:cNvSpPr>
            <p:nvPr/>
          </p:nvSpPr>
          <p:spPr bwMode="gray">
            <a:xfrm>
              <a:off x="2238" y="1769"/>
              <a:ext cx="1361" cy="1361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tint val="42353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tint val="42353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" name="Oval 12"/>
            <p:cNvSpPr>
              <a:spLocks noChangeArrowheads="1"/>
            </p:cNvSpPr>
            <p:nvPr/>
          </p:nvSpPr>
          <p:spPr bwMode="gray">
            <a:xfrm>
              <a:off x="2327" y="1858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54118"/>
                    <a:invGamma/>
                  </a:srgbClr>
                </a:gs>
                <a:gs pos="50000">
                  <a:srgbClr val="0099CC"/>
                </a:gs>
                <a:gs pos="100000">
                  <a:srgbClr val="0099CC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3" name="Oval 13"/>
            <p:cNvSpPr>
              <a:spLocks noChangeArrowheads="1"/>
            </p:cNvSpPr>
            <p:nvPr/>
          </p:nvSpPr>
          <p:spPr bwMode="gray">
            <a:xfrm>
              <a:off x="2328" y="1860"/>
              <a:ext cx="1183" cy="1183"/>
            </a:xfrm>
            <a:prstGeom prst="ellipse">
              <a:avLst/>
            </a:prstGeom>
            <a:gradFill rotWithShape="1">
              <a:gsLst>
                <a:gs pos="0">
                  <a:srgbClr val="0099CC">
                    <a:gamma/>
                    <a:shade val="63529"/>
                    <a:invGamma/>
                  </a:srgbClr>
                </a:gs>
                <a:gs pos="100000">
                  <a:srgbClr val="0099CC">
                    <a:alpha val="0"/>
                  </a:srgb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4" name="Oval 14"/>
            <p:cNvSpPr>
              <a:spLocks noChangeArrowheads="1"/>
            </p:cNvSpPr>
            <p:nvPr/>
          </p:nvSpPr>
          <p:spPr bwMode="gray">
            <a:xfrm>
              <a:off x="2391" y="1917"/>
              <a:ext cx="1065" cy="10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5" name="Group 15"/>
            <p:cNvGrpSpPr>
              <a:grpSpLocks/>
            </p:cNvGrpSpPr>
            <p:nvPr/>
          </p:nvGrpSpPr>
          <p:grpSpPr bwMode="auto">
            <a:xfrm>
              <a:off x="2410" y="1929"/>
              <a:ext cx="1031" cy="1031"/>
              <a:chOff x="4166" y="1706"/>
              <a:chExt cx="1252" cy="1252"/>
            </a:xfrm>
          </p:grpSpPr>
          <p:sp>
            <p:nvSpPr>
              <p:cNvPr id="87" name="Oval 1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8" name="Oval 1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9" name="Oval 1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90" name="Oval 1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6" name="Text Box 20"/>
            <p:cNvSpPr txBox="1">
              <a:spLocks noChangeArrowheads="1"/>
            </p:cNvSpPr>
            <p:nvPr/>
          </p:nvSpPr>
          <p:spPr bwMode="gray">
            <a:xfrm>
              <a:off x="2652" y="2310"/>
              <a:ext cx="555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0">
                  <a:solidFill>
                    <a:srgbClr val="080808"/>
                  </a:solidFill>
                  <a:ea typeface="宋体" charset="-122"/>
                </a:rPr>
                <a:t>Text</a:t>
              </a:r>
            </a:p>
          </p:txBody>
        </p:sp>
      </p:grpSp>
      <p:sp>
        <p:nvSpPr>
          <p:cNvPr id="91" name="AutoShape 21"/>
          <p:cNvSpPr>
            <a:spLocks noChangeArrowheads="1"/>
          </p:cNvSpPr>
          <p:nvPr/>
        </p:nvSpPr>
        <p:spPr bwMode="gray">
          <a:xfrm>
            <a:off x="1024136" y="3417862"/>
            <a:ext cx="2281237" cy="4016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92" name="AutoShape 22"/>
          <p:cNvSpPr>
            <a:spLocks noChangeArrowheads="1"/>
          </p:cNvSpPr>
          <p:nvPr/>
        </p:nvSpPr>
        <p:spPr bwMode="gray">
          <a:xfrm>
            <a:off x="1627386" y="2008162"/>
            <a:ext cx="2281237" cy="403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93" name="AutoShape 23"/>
          <p:cNvSpPr>
            <a:spLocks noChangeArrowheads="1"/>
          </p:cNvSpPr>
          <p:nvPr/>
        </p:nvSpPr>
        <p:spPr bwMode="gray">
          <a:xfrm>
            <a:off x="1627386" y="4692625"/>
            <a:ext cx="2281237" cy="4016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94" name="AutoShape 24"/>
          <p:cNvSpPr>
            <a:spLocks noChangeArrowheads="1"/>
          </p:cNvSpPr>
          <p:nvPr/>
        </p:nvSpPr>
        <p:spPr bwMode="gray">
          <a:xfrm>
            <a:off x="6256536" y="3417862"/>
            <a:ext cx="2347912" cy="4016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100000">
                <a:schemeClr val="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95" name="AutoShape 25"/>
          <p:cNvSpPr>
            <a:spLocks noChangeArrowheads="1"/>
          </p:cNvSpPr>
          <p:nvPr/>
        </p:nvSpPr>
        <p:spPr bwMode="gray">
          <a:xfrm>
            <a:off x="5585023" y="2008162"/>
            <a:ext cx="2347913" cy="403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  <p:sp>
        <p:nvSpPr>
          <p:cNvPr id="96" name="AutoShape 26"/>
          <p:cNvSpPr>
            <a:spLocks noChangeArrowheads="1"/>
          </p:cNvSpPr>
          <p:nvPr/>
        </p:nvSpPr>
        <p:spPr bwMode="gray">
          <a:xfrm>
            <a:off x="5585023" y="4692625"/>
            <a:ext cx="2347913" cy="4016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28575">
            <a:solidFill>
              <a:srgbClr val="FEFEFE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0" hangingPunct="0"/>
            <a:r>
              <a:rPr lang="en-US" altLang="zh-CN" b="0">
                <a:solidFill>
                  <a:srgbClr val="FEFEFE"/>
                </a:solidFill>
                <a:ea typeface="宋体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17503</TotalTime>
  <Words>19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657</cp:revision>
  <dcterms:created xsi:type="dcterms:W3CDTF">2009-02-11T05:37:22Z</dcterms:created>
  <dcterms:modified xsi:type="dcterms:W3CDTF">2012-07-17T10:05:29Z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