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70" d="100"/>
          <a:sy n="70" d="100"/>
        </p:scale>
        <p:origin x="-1596" y="-3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792942"/>
            <a:ext cx="9186863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6953875" y="323364"/>
            <a:ext cx="208262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42"/>
          <p:cNvSpPr>
            <a:spLocks noChangeArrowheads="1"/>
          </p:cNvSpPr>
          <p:nvPr/>
        </p:nvSpPr>
        <p:spPr bwMode="gray">
          <a:xfrm flipH="1">
            <a:off x="5047159" y="4920903"/>
            <a:ext cx="2514600" cy="806450"/>
          </a:xfrm>
          <a:prstGeom prst="rect">
            <a:avLst/>
          </a:prstGeom>
          <a:gradFill rotWithShape="1">
            <a:gsLst>
              <a:gs pos="0">
                <a:schemeClr val="folHlink">
                  <a:gamma/>
                  <a:tint val="0"/>
                  <a:invGamma/>
                  <a:alpha val="0"/>
                </a:schemeClr>
              </a:gs>
              <a:gs pos="100000">
                <a:schemeClr val="folHlink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" name="Line 43"/>
          <p:cNvSpPr>
            <a:spLocks noChangeShapeType="1"/>
          </p:cNvSpPr>
          <p:nvPr/>
        </p:nvSpPr>
        <p:spPr bwMode="gray">
          <a:xfrm>
            <a:off x="5047159" y="5722591"/>
            <a:ext cx="1854200" cy="1587"/>
          </a:xfrm>
          <a:prstGeom prst="line">
            <a:avLst/>
          </a:prstGeom>
          <a:noFill/>
          <a:ln w="19050" cap="rnd">
            <a:solidFill>
              <a:srgbClr val="5F5F5F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" name="Line 44"/>
          <p:cNvSpPr>
            <a:spLocks noChangeShapeType="1"/>
          </p:cNvSpPr>
          <p:nvPr/>
        </p:nvSpPr>
        <p:spPr bwMode="gray">
          <a:xfrm>
            <a:off x="5047159" y="4911378"/>
            <a:ext cx="2392363" cy="1588"/>
          </a:xfrm>
          <a:prstGeom prst="line">
            <a:avLst/>
          </a:prstGeom>
          <a:noFill/>
          <a:ln w="19050" cap="rnd">
            <a:solidFill>
              <a:srgbClr val="5F5F5F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" name="Rectangle 45"/>
          <p:cNvSpPr>
            <a:spLocks noChangeArrowheads="1"/>
          </p:cNvSpPr>
          <p:nvPr/>
        </p:nvSpPr>
        <p:spPr bwMode="gray">
          <a:xfrm>
            <a:off x="827584" y="1696691"/>
            <a:ext cx="4191000" cy="703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  <a:alpha val="0"/>
                      </a:schemeClr>
                    </a:gs>
                    <a:gs pos="100000">
                      <a:schemeClr val="hlink">
                        <a:alpha val="39999"/>
                      </a:schemeClr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" name="Rectangle 46"/>
          <p:cNvSpPr>
            <a:spLocks noChangeArrowheads="1"/>
          </p:cNvSpPr>
          <p:nvPr/>
        </p:nvSpPr>
        <p:spPr bwMode="gray">
          <a:xfrm>
            <a:off x="827584" y="2414241"/>
            <a:ext cx="42672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>
                        <a:gamma/>
                        <a:tint val="0"/>
                        <a:invGamma/>
                        <a:alpha val="0"/>
                      </a:schemeClr>
                    </a:gs>
                    <a:gs pos="100000">
                      <a:schemeClr val="accent2">
                        <a:alpha val="39999"/>
                      </a:schemeClr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" name="Rectangle 47"/>
          <p:cNvSpPr>
            <a:spLocks noChangeArrowheads="1"/>
          </p:cNvSpPr>
          <p:nvPr/>
        </p:nvSpPr>
        <p:spPr bwMode="gray">
          <a:xfrm>
            <a:off x="827584" y="3242916"/>
            <a:ext cx="3810000" cy="817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  <a:alpha val="0"/>
                      </a:schemeClr>
                    </a:gs>
                    <a:gs pos="100000">
                      <a:schemeClr val="hlink">
                        <a:alpha val="39999"/>
                      </a:schemeClr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" name="Rectangle 48"/>
          <p:cNvSpPr>
            <a:spLocks noChangeArrowheads="1"/>
          </p:cNvSpPr>
          <p:nvPr/>
        </p:nvSpPr>
        <p:spPr bwMode="gray">
          <a:xfrm>
            <a:off x="827584" y="4082703"/>
            <a:ext cx="32004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>
                        <a:gamma/>
                        <a:tint val="0"/>
                        <a:invGamma/>
                        <a:alpha val="0"/>
                      </a:schemeClr>
                    </a:gs>
                    <a:gs pos="100000">
                      <a:schemeClr val="accent2">
                        <a:alpha val="39999"/>
                      </a:schemeClr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" name="Rectangle 49"/>
          <p:cNvSpPr>
            <a:spLocks noChangeArrowheads="1"/>
          </p:cNvSpPr>
          <p:nvPr/>
        </p:nvSpPr>
        <p:spPr bwMode="gray">
          <a:xfrm>
            <a:off x="827584" y="4920903"/>
            <a:ext cx="2514600" cy="806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  <a:alpha val="0"/>
                      </a:schemeClr>
                    </a:gs>
                    <a:gs pos="100000">
                      <a:schemeClr val="hlink">
                        <a:alpha val="39999"/>
                      </a:schemeClr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" name="Line 50"/>
          <p:cNvSpPr>
            <a:spLocks noChangeShapeType="1"/>
          </p:cNvSpPr>
          <p:nvPr/>
        </p:nvSpPr>
        <p:spPr bwMode="gray">
          <a:xfrm flipH="1">
            <a:off x="827584" y="5722591"/>
            <a:ext cx="1854200" cy="1587"/>
          </a:xfrm>
          <a:prstGeom prst="line">
            <a:avLst/>
          </a:prstGeom>
          <a:noFill/>
          <a:ln w="19050" cap="rnd">
            <a:solidFill>
              <a:srgbClr val="5F5F5F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" name="Line 51"/>
          <p:cNvSpPr>
            <a:spLocks noChangeShapeType="1"/>
          </p:cNvSpPr>
          <p:nvPr/>
        </p:nvSpPr>
        <p:spPr bwMode="gray">
          <a:xfrm flipH="1">
            <a:off x="827584" y="4911378"/>
            <a:ext cx="2392363" cy="1588"/>
          </a:xfrm>
          <a:prstGeom prst="line">
            <a:avLst/>
          </a:prstGeom>
          <a:noFill/>
          <a:ln w="19050" cap="rnd">
            <a:solidFill>
              <a:srgbClr val="5F5F5F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" name="Line 52"/>
          <p:cNvSpPr>
            <a:spLocks noChangeShapeType="1"/>
          </p:cNvSpPr>
          <p:nvPr/>
        </p:nvSpPr>
        <p:spPr bwMode="gray">
          <a:xfrm flipH="1">
            <a:off x="827584" y="4070003"/>
            <a:ext cx="2809875" cy="1588"/>
          </a:xfrm>
          <a:prstGeom prst="line">
            <a:avLst/>
          </a:prstGeom>
          <a:noFill/>
          <a:ln w="19050" cap="rnd">
            <a:solidFill>
              <a:srgbClr val="5F5F5F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" name="Line 53"/>
          <p:cNvSpPr>
            <a:spLocks noChangeShapeType="1"/>
          </p:cNvSpPr>
          <p:nvPr/>
        </p:nvSpPr>
        <p:spPr bwMode="gray">
          <a:xfrm flipH="1">
            <a:off x="827584" y="3241328"/>
            <a:ext cx="3287713" cy="1588"/>
          </a:xfrm>
          <a:prstGeom prst="line">
            <a:avLst/>
          </a:prstGeom>
          <a:noFill/>
          <a:ln w="19050" cap="rnd">
            <a:solidFill>
              <a:srgbClr val="5F5F5F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0" name="Line 54"/>
          <p:cNvSpPr>
            <a:spLocks noChangeShapeType="1"/>
          </p:cNvSpPr>
          <p:nvPr/>
        </p:nvSpPr>
        <p:spPr bwMode="gray">
          <a:xfrm flipH="1">
            <a:off x="827584" y="2407891"/>
            <a:ext cx="3765550" cy="1587"/>
          </a:xfrm>
          <a:prstGeom prst="line">
            <a:avLst/>
          </a:prstGeom>
          <a:noFill/>
          <a:ln w="19050" cap="rnd">
            <a:solidFill>
              <a:srgbClr val="5F5F5F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" name="Line 55"/>
          <p:cNvSpPr>
            <a:spLocks noChangeShapeType="1"/>
          </p:cNvSpPr>
          <p:nvPr/>
        </p:nvSpPr>
        <p:spPr bwMode="gray">
          <a:xfrm flipH="1">
            <a:off x="827584" y="1696691"/>
            <a:ext cx="4184650" cy="1587"/>
          </a:xfrm>
          <a:prstGeom prst="line">
            <a:avLst/>
          </a:prstGeom>
          <a:noFill/>
          <a:ln w="19050" cap="rnd">
            <a:solidFill>
              <a:srgbClr val="5F5F5F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2" name="Line 56"/>
          <p:cNvSpPr>
            <a:spLocks noChangeShapeType="1"/>
          </p:cNvSpPr>
          <p:nvPr/>
        </p:nvSpPr>
        <p:spPr bwMode="gray">
          <a:xfrm>
            <a:off x="1065709" y="1696691"/>
            <a:ext cx="1588" cy="711200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" name="Line 57"/>
          <p:cNvSpPr>
            <a:spLocks noChangeShapeType="1"/>
          </p:cNvSpPr>
          <p:nvPr/>
        </p:nvSpPr>
        <p:spPr bwMode="gray">
          <a:xfrm>
            <a:off x="1065709" y="2407891"/>
            <a:ext cx="1588" cy="841375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4" name="Line 58"/>
          <p:cNvSpPr>
            <a:spLocks noChangeShapeType="1"/>
          </p:cNvSpPr>
          <p:nvPr/>
        </p:nvSpPr>
        <p:spPr bwMode="gray">
          <a:xfrm>
            <a:off x="1065709" y="3249266"/>
            <a:ext cx="1588" cy="841375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5" name="Line 59"/>
          <p:cNvSpPr>
            <a:spLocks noChangeShapeType="1"/>
          </p:cNvSpPr>
          <p:nvPr/>
        </p:nvSpPr>
        <p:spPr bwMode="gray">
          <a:xfrm>
            <a:off x="1065709" y="4090641"/>
            <a:ext cx="1588" cy="841375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6" name="Line 60"/>
          <p:cNvSpPr>
            <a:spLocks noChangeShapeType="1"/>
          </p:cNvSpPr>
          <p:nvPr/>
        </p:nvSpPr>
        <p:spPr bwMode="gray">
          <a:xfrm>
            <a:off x="1065709" y="4932016"/>
            <a:ext cx="1588" cy="776287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7" name="Text Box 61"/>
          <p:cNvSpPr txBox="1">
            <a:spLocks noChangeArrowheads="1"/>
          </p:cNvSpPr>
          <p:nvPr/>
        </p:nvSpPr>
        <p:spPr bwMode="auto">
          <a:xfrm>
            <a:off x="1072059" y="1895128"/>
            <a:ext cx="144938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0" hangingPunct="0"/>
            <a:r>
              <a:rPr lang="en-US" altLang="zh-CN" sz="1400" b="0">
                <a:solidFill>
                  <a:srgbClr val="000000"/>
                </a:solidFill>
                <a:latin typeface="Verdana" pitchFamily="34" charset="0"/>
                <a:ea typeface="宋体" charset="-122"/>
              </a:rPr>
              <a:t>Add Your Text</a:t>
            </a:r>
          </a:p>
        </p:txBody>
      </p:sp>
      <p:sp>
        <p:nvSpPr>
          <p:cNvPr id="48" name="Text Box 62"/>
          <p:cNvSpPr txBox="1">
            <a:spLocks noChangeArrowheads="1"/>
          </p:cNvSpPr>
          <p:nvPr/>
        </p:nvSpPr>
        <p:spPr bwMode="auto">
          <a:xfrm>
            <a:off x="1072059" y="2717453"/>
            <a:ext cx="144938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0" hangingPunct="0"/>
            <a:r>
              <a:rPr lang="en-US" altLang="zh-CN" sz="1400" b="0">
                <a:solidFill>
                  <a:srgbClr val="000000"/>
                </a:solidFill>
                <a:latin typeface="Verdana" pitchFamily="34" charset="0"/>
                <a:ea typeface="宋体" charset="-122"/>
              </a:rPr>
              <a:t>Add Your Text</a:t>
            </a:r>
          </a:p>
        </p:txBody>
      </p:sp>
      <p:sp>
        <p:nvSpPr>
          <p:cNvPr id="49" name="Text Box 63"/>
          <p:cNvSpPr txBox="1">
            <a:spLocks noChangeArrowheads="1"/>
          </p:cNvSpPr>
          <p:nvPr/>
        </p:nvSpPr>
        <p:spPr bwMode="auto">
          <a:xfrm>
            <a:off x="1072059" y="3538191"/>
            <a:ext cx="144938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0" hangingPunct="0"/>
            <a:r>
              <a:rPr lang="en-US" altLang="zh-CN" sz="1400" b="0">
                <a:solidFill>
                  <a:srgbClr val="000000"/>
                </a:solidFill>
                <a:latin typeface="Verdana" pitchFamily="34" charset="0"/>
                <a:ea typeface="宋体" charset="-122"/>
              </a:rPr>
              <a:t>Add Your Text</a:t>
            </a:r>
          </a:p>
        </p:txBody>
      </p:sp>
      <p:sp>
        <p:nvSpPr>
          <p:cNvPr id="50" name="Text Box 64"/>
          <p:cNvSpPr txBox="1">
            <a:spLocks noChangeArrowheads="1"/>
          </p:cNvSpPr>
          <p:nvPr/>
        </p:nvSpPr>
        <p:spPr bwMode="auto">
          <a:xfrm>
            <a:off x="1072059" y="4360516"/>
            <a:ext cx="144938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0" hangingPunct="0"/>
            <a:r>
              <a:rPr lang="en-US" altLang="zh-CN" sz="1400" b="0">
                <a:solidFill>
                  <a:srgbClr val="000000"/>
                </a:solidFill>
                <a:latin typeface="Verdana" pitchFamily="34" charset="0"/>
                <a:ea typeface="宋体" charset="-122"/>
              </a:rPr>
              <a:t>Add Your Text</a:t>
            </a:r>
          </a:p>
        </p:txBody>
      </p:sp>
      <p:sp>
        <p:nvSpPr>
          <p:cNvPr id="51" name="Text Box 65"/>
          <p:cNvSpPr txBox="1">
            <a:spLocks noChangeArrowheads="1"/>
          </p:cNvSpPr>
          <p:nvPr/>
        </p:nvSpPr>
        <p:spPr bwMode="auto">
          <a:xfrm>
            <a:off x="1072059" y="5182841"/>
            <a:ext cx="144938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0" hangingPunct="0"/>
            <a:r>
              <a:rPr lang="en-US" altLang="zh-CN" sz="1400" b="0">
                <a:solidFill>
                  <a:srgbClr val="000000"/>
                </a:solidFill>
                <a:latin typeface="Verdana" pitchFamily="34" charset="0"/>
                <a:ea typeface="宋体" charset="-122"/>
              </a:rPr>
              <a:t>Add Your Text</a:t>
            </a:r>
          </a:p>
        </p:txBody>
      </p:sp>
      <p:grpSp>
        <p:nvGrpSpPr>
          <p:cNvPr id="52" name="Group 66"/>
          <p:cNvGrpSpPr>
            <a:grpSpLocks/>
          </p:cNvGrpSpPr>
          <p:nvPr/>
        </p:nvGrpSpPr>
        <p:grpSpPr bwMode="auto">
          <a:xfrm>
            <a:off x="2710359" y="1696691"/>
            <a:ext cx="5080000" cy="4030662"/>
            <a:chOff x="1702" y="1253"/>
            <a:chExt cx="3855" cy="2825"/>
          </a:xfrm>
        </p:grpSpPr>
        <p:sp>
          <p:nvSpPr>
            <p:cNvPr id="53" name="Freeform 67"/>
            <p:cNvSpPr>
              <a:spLocks/>
            </p:cNvSpPr>
            <p:nvPr/>
          </p:nvSpPr>
          <p:spPr bwMode="gray">
            <a:xfrm>
              <a:off x="4877" y="3211"/>
              <a:ext cx="680" cy="866"/>
            </a:xfrm>
            <a:custGeom>
              <a:avLst/>
              <a:gdLst>
                <a:gd name="T0" fmla="*/ 399 w 847"/>
                <a:gd name="T1" fmla="*/ 1078 h 1079"/>
                <a:gd name="T2" fmla="*/ 0 w 847"/>
                <a:gd name="T3" fmla="*/ 459 h 1079"/>
                <a:gd name="T4" fmla="*/ 374 w 847"/>
                <a:gd name="T5" fmla="*/ 0 h 1079"/>
                <a:gd name="T6" fmla="*/ 846 w 847"/>
                <a:gd name="T7" fmla="*/ 536 h 1079"/>
                <a:gd name="T8" fmla="*/ 399 w 847"/>
                <a:gd name="T9" fmla="*/ 1078 h 10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7" h="1079">
                  <a:moveTo>
                    <a:pt x="399" y="1078"/>
                  </a:moveTo>
                  <a:lnTo>
                    <a:pt x="0" y="459"/>
                  </a:lnTo>
                  <a:lnTo>
                    <a:pt x="374" y="0"/>
                  </a:lnTo>
                  <a:lnTo>
                    <a:pt x="846" y="536"/>
                  </a:lnTo>
                  <a:lnTo>
                    <a:pt x="399" y="1078"/>
                  </a:lnTo>
                </a:path>
              </a:pathLst>
            </a:custGeom>
            <a:gradFill rotWithShape="0">
              <a:gsLst>
                <a:gs pos="0">
                  <a:schemeClr val="hlink">
                    <a:gamma/>
                    <a:shade val="69804"/>
                    <a:invGamma/>
                  </a:schemeClr>
                </a:gs>
                <a:gs pos="100000">
                  <a:schemeClr val="hlink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" name="Freeform 68"/>
            <p:cNvSpPr>
              <a:spLocks/>
            </p:cNvSpPr>
            <p:nvPr/>
          </p:nvSpPr>
          <p:spPr bwMode="gray">
            <a:xfrm>
              <a:off x="2010" y="3211"/>
              <a:ext cx="3168" cy="369"/>
            </a:xfrm>
            <a:custGeom>
              <a:avLst/>
              <a:gdLst>
                <a:gd name="T0" fmla="*/ 0 w 3947"/>
                <a:gd name="T1" fmla="*/ 459 h 460"/>
                <a:gd name="T2" fmla="*/ 3573 w 3947"/>
                <a:gd name="T3" fmla="*/ 459 h 460"/>
                <a:gd name="T4" fmla="*/ 3946 w 3947"/>
                <a:gd name="T5" fmla="*/ 0 h 460"/>
                <a:gd name="T6" fmla="*/ 505 w 3947"/>
                <a:gd name="T7" fmla="*/ 0 h 460"/>
                <a:gd name="T8" fmla="*/ 0 w 3947"/>
                <a:gd name="T9" fmla="*/ 459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47" h="460">
                  <a:moveTo>
                    <a:pt x="0" y="459"/>
                  </a:moveTo>
                  <a:lnTo>
                    <a:pt x="3573" y="459"/>
                  </a:lnTo>
                  <a:lnTo>
                    <a:pt x="3946" y="0"/>
                  </a:lnTo>
                  <a:lnTo>
                    <a:pt x="505" y="0"/>
                  </a:lnTo>
                  <a:lnTo>
                    <a:pt x="0" y="459"/>
                  </a:lnTo>
                </a:path>
              </a:pathLst>
            </a:custGeom>
            <a:gradFill rotWithShape="0">
              <a:gsLst>
                <a:gs pos="0">
                  <a:schemeClr val="hlink"/>
                </a:gs>
                <a:gs pos="100000">
                  <a:schemeClr val="hlink">
                    <a:gamma/>
                    <a:shade val="63529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" name="Freeform 69"/>
            <p:cNvSpPr>
              <a:spLocks/>
            </p:cNvSpPr>
            <p:nvPr/>
          </p:nvSpPr>
          <p:spPr bwMode="gray">
            <a:xfrm>
              <a:off x="1702" y="3578"/>
              <a:ext cx="3497" cy="500"/>
            </a:xfrm>
            <a:custGeom>
              <a:avLst/>
              <a:gdLst>
                <a:gd name="T0" fmla="*/ 383 w 4357"/>
                <a:gd name="T1" fmla="*/ 0 h 623"/>
                <a:gd name="T2" fmla="*/ 3954 w 4357"/>
                <a:gd name="T3" fmla="*/ 0 h 623"/>
                <a:gd name="T4" fmla="*/ 4356 w 4357"/>
                <a:gd name="T5" fmla="*/ 622 h 623"/>
                <a:gd name="T6" fmla="*/ 0 w 4357"/>
                <a:gd name="T7" fmla="*/ 622 h 623"/>
                <a:gd name="T8" fmla="*/ 383 w 4357"/>
                <a:gd name="T9" fmla="*/ 0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57" h="623">
                  <a:moveTo>
                    <a:pt x="383" y="0"/>
                  </a:moveTo>
                  <a:lnTo>
                    <a:pt x="3954" y="0"/>
                  </a:lnTo>
                  <a:lnTo>
                    <a:pt x="4356" y="622"/>
                  </a:lnTo>
                  <a:lnTo>
                    <a:pt x="0" y="622"/>
                  </a:lnTo>
                  <a:lnTo>
                    <a:pt x="383" y="0"/>
                  </a:lnTo>
                </a:path>
              </a:pathLst>
            </a:cu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" name="Freeform 70"/>
            <p:cNvSpPr>
              <a:spLocks/>
            </p:cNvSpPr>
            <p:nvPr/>
          </p:nvSpPr>
          <p:spPr bwMode="gray">
            <a:xfrm>
              <a:off x="4522" y="2721"/>
              <a:ext cx="601" cy="784"/>
            </a:xfrm>
            <a:custGeom>
              <a:avLst/>
              <a:gdLst>
                <a:gd name="T0" fmla="*/ 382 w 749"/>
                <a:gd name="T1" fmla="*/ 976 h 977"/>
                <a:gd name="T2" fmla="*/ 0 w 749"/>
                <a:gd name="T3" fmla="*/ 342 h 977"/>
                <a:gd name="T4" fmla="*/ 280 w 749"/>
                <a:gd name="T5" fmla="*/ 0 h 977"/>
                <a:gd name="T6" fmla="*/ 748 w 749"/>
                <a:gd name="T7" fmla="*/ 538 h 977"/>
                <a:gd name="T8" fmla="*/ 382 w 749"/>
                <a:gd name="T9" fmla="*/ 976 h 9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9" h="977">
                  <a:moveTo>
                    <a:pt x="382" y="976"/>
                  </a:moveTo>
                  <a:lnTo>
                    <a:pt x="0" y="342"/>
                  </a:lnTo>
                  <a:lnTo>
                    <a:pt x="280" y="0"/>
                  </a:lnTo>
                  <a:lnTo>
                    <a:pt x="748" y="538"/>
                  </a:lnTo>
                  <a:lnTo>
                    <a:pt x="382" y="976"/>
                  </a:lnTo>
                </a:path>
              </a:pathLst>
            </a:custGeom>
            <a:gradFill rotWithShape="0">
              <a:gsLst>
                <a:gs pos="0">
                  <a:schemeClr val="accent2">
                    <a:gamma/>
                    <a:shade val="72941"/>
                    <a:invGamma/>
                  </a:schemeClr>
                </a:gs>
                <a:gs pos="100000">
                  <a:schemeClr val="accent2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" name="Freeform 71"/>
            <p:cNvSpPr>
              <a:spLocks/>
            </p:cNvSpPr>
            <p:nvPr/>
          </p:nvSpPr>
          <p:spPr bwMode="gray">
            <a:xfrm>
              <a:off x="2370" y="2721"/>
              <a:ext cx="2380" cy="276"/>
            </a:xfrm>
            <a:custGeom>
              <a:avLst/>
              <a:gdLst>
                <a:gd name="T0" fmla="*/ 0 w 2964"/>
                <a:gd name="T1" fmla="*/ 343 h 344"/>
                <a:gd name="T2" fmla="*/ 2684 w 2964"/>
                <a:gd name="T3" fmla="*/ 343 h 344"/>
                <a:gd name="T4" fmla="*/ 2963 w 2964"/>
                <a:gd name="T5" fmla="*/ 0 h 344"/>
                <a:gd name="T6" fmla="*/ 531 w 2964"/>
                <a:gd name="T7" fmla="*/ 1 h 344"/>
                <a:gd name="T8" fmla="*/ 0 w 2964"/>
                <a:gd name="T9" fmla="*/ 343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64" h="344">
                  <a:moveTo>
                    <a:pt x="0" y="343"/>
                  </a:moveTo>
                  <a:lnTo>
                    <a:pt x="2684" y="343"/>
                  </a:lnTo>
                  <a:lnTo>
                    <a:pt x="2963" y="0"/>
                  </a:lnTo>
                  <a:lnTo>
                    <a:pt x="531" y="1"/>
                  </a:lnTo>
                  <a:lnTo>
                    <a:pt x="0" y="343"/>
                  </a:lnTo>
                </a:path>
              </a:pathLst>
            </a:cu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431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" name="Freeform 72"/>
            <p:cNvSpPr>
              <a:spLocks/>
            </p:cNvSpPr>
            <p:nvPr/>
          </p:nvSpPr>
          <p:spPr bwMode="gray">
            <a:xfrm>
              <a:off x="2069" y="2996"/>
              <a:ext cx="2763" cy="509"/>
            </a:xfrm>
            <a:custGeom>
              <a:avLst/>
              <a:gdLst>
                <a:gd name="T0" fmla="*/ 0 w 3443"/>
                <a:gd name="T1" fmla="*/ 633 h 634"/>
                <a:gd name="T2" fmla="*/ 3442 w 3443"/>
                <a:gd name="T3" fmla="*/ 633 h 634"/>
                <a:gd name="T4" fmla="*/ 3060 w 3443"/>
                <a:gd name="T5" fmla="*/ 0 h 634"/>
                <a:gd name="T6" fmla="*/ 377 w 3443"/>
                <a:gd name="T7" fmla="*/ 0 h 634"/>
                <a:gd name="T8" fmla="*/ 0 w 3443"/>
                <a:gd name="T9" fmla="*/ 633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43" h="634">
                  <a:moveTo>
                    <a:pt x="0" y="633"/>
                  </a:moveTo>
                  <a:lnTo>
                    <a:pt x="3442" y="633"/>
                  </a:lnTo>
                  <a:lnTo>
                    <a:pt x="3060" y="0"/>
                  </a:lnTo>
                  <a:lnTo>
                    <a:pt x="377" y="0"/>
                  </a:lnTo>
                  <a:lnTo>
                    <a:pt x="0" y="633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" name="Freeform 73"/>
            <p:cNvSpPr>
              <a:spLocks/>
            </p:cNvSpPr>
            <p:nvPr/>
          </p:nvSpPr>
          <p:spPr bwMode="gray">
            <a:xfrm>
              <a:off x="4167" y="2236"/>
              <a:ext cx="526" cy="681"/>
            </a:xfrm>
            <a:custGeom>
              <a:avLst/>
              <a:gdLst>
                <a:gd name="T0" fmla="*/ 0 w 655"/>
                <a:gd name="T1" fmla="*/ 230 h 849"/>
                <a:gd name="T2" fmla="*/ 387 w 655"/>
                <a:gd name="T3" fmla="*/ 848 h 849"/>
                <a:gd name="T4" fmla="*/ 654 w 655"/>
                <a:gd name="T5" fmla="*/ 531 h 849"/>
                <a:gd name="T6" fmla="*/ 188 w 655"/>
                <a:gd name="T7" fmla="*/ 0 h 849"/>
                <a:gd name="T8" fmla="*/ 0 w 655"/>
                <a:gd name="T9" fmla="*/ 23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5" h="849">
                  <a:moveTo>
                    <a:pt x="0" y="230"/>
                  </a:moveTo>
                  <a:lnTo>
                    <a:pt x="387" y="848"/>
                  </a:lnTo>
                  <a:lnTo>
                    <a:pt x="654" y="531"/>
                  </a:lnTo>
                  <a:lnTo>
                    <a:pt x="188" y="0"/>
                  </a:lnTo>
                  <a:lnTo>
                    <a:pt x="0" y="230"/>
                  </a:lnTo>
                </a:path>
              </a:pathLst>
            </a:custGeom>
            <a:gradFill rotWithShape="1">
              <a:gsLst>
                <a:gs pos="0">
                  <a:schemeClr val="hlink">
                    <a:gamma/>
                    <a:shade val="72941"/>
                    <a:invGamma/>
                  </a:schemeClr>
                </a:gs>
                <a:gs pos="100000">
                  <a:schemeClr val="hlink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" name="Freeform 74"/>
            <p:cNvSpPr>
              <a:spLocks/>
            </p:cNvSpPr>
            <p:nvPr/>
          </p:nvSpPr>
          <p:spPr bwMode="gray">
            <a:xfrm>
              <a:off x="2728" y="2236"/>
              <a:ext cx="1589" cy="184"/>
            </a:xfrm>
            <a:custGeom>
              <a:avLst/>
              <a:gdLst>
                <a:gd name="T0" fmla="*/ 0 w 1980"/>
                <a:gd name="T1" fmla="*/ 228 h 229"/>
                <a:gd name="T2" fmla="*/ 1791 w 1980"/>
                <a:gd name="T3" fmla="*/ 228 h 229"/>
                <a:gd name="T4" fmla="*/ 1979 w 1980"/>
                <a:gd name="T5" fmla="*/ 0 h 229"/>
                <a:gd name="T6" fmla="*/ 500 w 1980"/>
                <a:gd name="T7" fmla="*/ 0 h 229"/>
                <a:gd name="T8" fmla="*/ 0 w 1980"/>
                <a:gd name="T9" fmla="*/ 228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0" h="229">
                  <a:moveTo>
                    <a:pt x="0" y="228"/>
                  </a:moveTo>
                  <a:lnTo>
                    <a:pt x="1791" y="228"/>
                  </a:lnTo>
                  <a:lnTo>
                    <a:pt x="1979" y="0"/>
                  </a:lnTo>
                  <a:lnTo>
                    <a:pt x="500" y="0"/>
                  </a:lnTo>
                  <a:lnTo>
                    <a:pt x="0" y="228"/>
                  </a:lnTo>
                </a:path>
              </a:pathLst>
            </a:custGeom>
            <a:gradFill rotWithShape="0">
              <a:gsLst>
                <a:gs pos="0">
                  <a:schemeClr val="hlink"/>
                </a:gs>
                <a:gs pos="100000">
                  <a:schemeClr val="hlink">
                    <a:gamma/>
                    <a:shade val="4745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" name="Freeform 75"/>
            <p:cNvSpPr>
              <a:spLocks/>
            </p:cNvSpPr>
            <p:nvPr/>
          </p:nvSpPr>
          <p:spPr bwMode="gray">
            <a:xfrm>
              <a:off x="2422" y="2419"/>
              <a:ext cx="2056" cy="498"/>
            </a:xfrm>
            <a:custGeom>
              <a:avLst/>
              <a:gdLst>
                <a:gd name="T0" fmla="*/ 0 w 2561"/>
                <a:gd name="T1" fmla="*/ 620 h 621"/>
                <a:gd name="T2" fmla="*/ 2560 w 2561"/>
                <a:gd name="T3" fmla="*/ 620 h 621"/>
                <a:gd name="T4" fmla="*/ 2172 w 2561"/>
                <a:gd name="T5" fmla="*/ 0 h 621"/>
                <a:gd name="T6" fmla="*/ 382 w 2561"/>
                <a:gd name="T7" fmla="*/ 0 h 621"/>
                <a:gd name="T8" fmla="*/ 0 w 2561"/>
                <a:gd name="T9" fmla="*/ 62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1" h="621">
                  <a:moveTo>
                    <a:pt x="0" y="620"/>
                  </a:moveTo>
                  <a:lnTo>
                    <a:pt x="2560" y="620"/>
                  </a:lnTo>
                  <a:lnTo>
                    <a:pt x="2172" y="0"/>
                  </a:lnTo>
                  <a:lnTo>
                    <a:pt x="382" y="0"/>
                  </a:lnTo>
                  <a:lnTo>
                    <a:pt x="0" y="620"/>
                  </a:lnTo>
                </a:path>
              </a:pathLst>
            </a:cu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" name="Freeform 76"/>
            <p:cNvSpPr>
              <a:spLocks/>
            </p:cNvSpPr>
            <p:nvPr/>
          </p:nvSpPr>
          <p:spPr bwMode="gray">
            <a:xfrm>
              <a:off x="3808" y="1744"/>
              <a:ext cx="453" cy="593"/>
            </a:xfrm>
            <a:custGeom>
              <a:avLst/>
              <a:gdLst>
                <a:gd name="T0" fmla="*/ 385 w 564"/>
                <a:gd name="T1" fmla="*/ 737 h 738"/>
                <a:gd name="T2" fmla="*/ 563 w 564"/>
                <a:gd name="T3" fmla="*/ 527 h 738"/>
                <a:gd name="T4" fmla="*/ 97 w 564"/>
                <a:gd name="T5" fmla="*/ 0 h 738"/>
                <a:gd name="T6" fmla="*/ 0 w 564"/>
                <a:gd name="T7" fmla="*/ 111 h 738"/>
                <a:gd name="T8" fmla="*/ 385 w 564"/>
                <a:gd name="T9" fmla="*/ 737 h 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4" h="738">
                  <a:moveTo>
                    <a:pt x="385" y="737"/>
                  </a:moveTo>
                  <a:lnTo>
                    <a:pt x="563" y="527"/>
                  </a:lnTo>
                  <a:lnTo>
                    <a:pt x="97" y="0"/>
                  </a:lnTo>
                  <a:lnTo>
                    <a:pt x="0" y="111"/>
                  </a:lnTo>
                  <a:lnTo>
                    <a:pt x="385" y="737"/>
                  </a:lnTo>
                </a:path>
              </a:pathLst>
            </a:custGeom>
            <a:gradFill rotWithShape="0">
              <a:gsLst>
                <a:gs pos="0">
                  <a:schemeClr val="accent2">
                    <a:gamma/>
                    <a:shade val="79216"/>
                    <a:invGamma/>
                  </a:schemeClr>
                </a:gs>
                <a:gs pos="100000">
                  <a:schemeClr val="accent2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" name="Freeform 77"/>
            <p:cNvSpPr>
              <a:spLocks/>
            </p:cNvSpPr>
            <p:nvPr/>
          </p:nvSpPr>
          <p:spPr bwMode="gray">
            <a:xfrm>
              <a:off x="3092" y="1744"/>
              <a:ext cx="793" cy="89"/>
            </a:xfrm>
            <a:custGeom>
              <a:avLst/>
              <a:gdLst>
                <a:gd name="T0" fmla="*/ 0 w 987"/>
                <a:gd name="T1" fmla="*/ 109 h 110"/>
                <a:gd name="T2" fmla="*/ 889 w 987"/>
                <a:gd name="T3" fmla="*/ 109 h 110"/>
                <a:gd name="T4" fmla="*/ 986 w 987"/>
                <a:gd name="T5" fmla="*/ 0 h 110"/>
                <a:gd name="T6" fmla="*/ 308 w 987"/>
                <a:gd name="T7" fmla="*/ 0 h 110"/>
                <a:gd name="T8" fmla="*/ 0 w 987"/>
                <a:gd name="T9" fmla="*/ 109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7" h="110">
                  <a:moveTo>
                    <a:pt x="0" y="109"/>
                  </a:moveTo>
                  <a:lnTo>
                    <a:pt x="889" y="109"/>
                  </a:lnTo>
                  <a:lnTo>
                    <a:pt x="986" y="0"/>
                  </a:lnTo>
                  <a:lnTo>
                    <a:pt x="308" y="0"/>
                  </a:lnTo>
                  <a:lnTo>
                    <a:pt x="0" y="109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" name="Freeform 78"/>
            <p:cNvSpPr>
              <a:spLocks/>
            </p:cNvSpPr>
            <p:nvPr/>
          </p:nvSpPr>
          <p:spPr bwMode="gray">
            <a:xfrm>
              <a:off x="2780" y="1832"/>
              <a:ext cx="1339" cy="505"/>
            </a:xfrm>
            <a:custGeom>
              <a:avLst/>
              <a:gdLst>
                <a:gd name="T0" fmla="*/ 0 w 1669"/>
                <a:gd name="T1" fmla="*/ 628 h 629"/>
                <a:gd name="T2" fmla="*/ 1668 w 1669"/>
                <a:gd name="T3" fmla="*/ 628 h 629"/>
                <a:gd name="T4" fmla="*/ 1281 w 1669"/>
                <a:gd name="T5" fmla="*/ 0 h 629"/>
                <a:gd name="T6" fmla="*/ 388 w 1669"/>
                <a:gd name="T7" fmla="*/ 0 h 629"/>
                <a:gd name="T8" fmla="*/ 0 w 1669"/>
                <a:gd name="T9" fmla="*/ 628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9" h="629">
                  <a:moveTo>
                    <a:pt x="0" y="628"/>
                  </a:moveTo>
                  <a:lnTo>
                    <a:pt x="1668" y="628"/>
                  </a:lnTo>
                  <a:lnTo>
                    <a:pt x="1281" y="0"/>
                  </a:lnTo>
                  <a:lnTo>
                    <a:pt x="388" y="0"/>
                  </a:lnTo>
                  <a:lnTo>
                    <a:pt x="0" y="628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" name="Freeform 79"/>
            <p:cNvSpPr>
              <a:spLocks/>
            </p:cNvSpPr>
            <p:nvPr/>
          </p:nvSpPr>
          <p:spPr bwMode="gray">
            <a:xfrm>
              <a:off x="3446" y="1253"/>
              <a:ext cx="383" cy="502"/>
            </a:xfrm>
            <a:custGeom>
              <a:avLst/>
              <a:gdLst>
                <a:gd name="T0" fmla="*/ 387 w 477"/>
                <a:gd name="T1" fmla="*/ 624 h 625"/>
                <a:gd name="T2" fmla="*/ 476 w 477"/>
                <a:gd name="T3" fmla="*/ 527 h 625"/>
                <a:gd name="T4" fmla="*/ 0 w 477"/>
                <a:gd name="T5" fmla="*/ 0 h 625"/>
                <a:gd name="T6" fmla="*/ 387 w 477"/>
                <a:gd name="T7" fmla="*/ 624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7" h="625">
                  <a:moveTo>
                    <a:pt x="387" y="624"/>
                  </a:moveTo>
                  <a:lnTo>
                    <a:pt x="476" y="527"/>
                  </a:lnTo>
                  <a:lnTo>
                    <a:pt x="0" y="0"/>
                  </a:lnTo>
                  <a:lnTo>
                    <a:pt x="387" y="624"/>
                  </a:lnTo>
                </a:path>
              </a:pathLst>
            </a:custGeom>
            <a:gradFill rotWithShape="0">
              <a:gsLst>
                <a:gs pos="0">
                  <a:schemeClr val="hlink">
                    <a:gamma/>
                    <a:shade val="79216"/>
                    <a:invGamma/>
                  </a:schemeClr>
                </a:gs>
                <a:gs pos="100000">
                  <a:schemeClr val="hlink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" name="Freeform 80"/>
            <p:cNvSpPr>
              <a:spLocks/>
            </p:cNvSpPr>
            <p:nvPr/>
          </p:nvSpPr>
          <p:spPr bwMode="gray">
            <a:xfrm>
              <a:off x="3136" y="1253"/>
              <a:ext cx="621" cy="502"/>
            </a:xfrm>
            <a:custGeom>
              <a:avLst/>
              <a:gdLst>
                <a:gd name="T0" fmla="*/ 0 w 773"/>
                <a:gd name="T1" fmla="*/ 624 h 625"/>
                <a:gd name="T2" fmla="*/ 772 w 773"/>
                <a:gd name="T3" fmla="*/ 624 h 625"/>
                <a:gd name="T4" fmla="*/ 387 w 773"/>
                <a:gd name="T5" fmla="*/ 0 h 625"/>
                <a:gd name="T6" fmla="*/ 0 w 773"/>
                <a:gd name="T7" fmla="*/ 624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3" h="625">
                  <a:moveTo>
                    <a:pt x="0" y="624"/>
                  </a:moveTo>
                  <a:lnTo>
                    <a:pt x="772" y="624"/>
                  </a:lnTo>
                  <a:lnTo>
                    <a:pt x="387" y="0"/>
                  </a:lnTo>
                  <a:lnTo>
                    <a:pt x="0" y="624"/>
                  </a:lnTo>
                </a:path>
              </a:pathLst>
            </a:cu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" name="Text Box 81"/>
            <p:cNvSpPr txBox="1">
              <a:spLocks noChangeArrowheads="1"/>
            </p:cNvSpPr>
            <p:nvPr/>
          </p:nvSpPr>
          <p:spPr bwMode="gray">
            <a:xfrm>
              <a:off x="3221" y="1501"/>
              <a:ext cx="457" cy="2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1600">
                  <a:solidFill>
                    <a:srgbClr val="FFFFFF"/>
                  </a:solidFill>
                  <a:ea typeface="宋体" charset="-122"/>
                </a:rPr>
                <a:t>Text</a:t>
              </a:r>
            </a:p>
          </p:txBody>
        </p:sp>
        <p:sp>
          <p:nvSpPr>
            <p:cNvPr id="68" name="Text Box 82"/>
            <p:cNvSpPr txBox="1">
              <a:spLocks noChangeArrowheads="1"/>
            </p:cNvSpPr>
            <p:nvPr/>
          </p:nvSpPr>
          <p:spPr bwMode="gray">
            <a:xfrm>
              <a:off x="3221" y="2030"/>
              <a:ext cx="457" cy="2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1600">
                  <a:solidFill>
                    <a:srgbClr val="FFFFFF"/>
                  </a:solidFill>
                  <a:ea typeface="宋体" charset="-122"/>
                </a:rPr>
                <a:t>Text</a:t>
              </a:r>
            </a:p>
          </p:txBody>
        </p:sp>
        <p:sp>
          <p:nvSpPr>
            <p:cNvPr id="69" name="Text Box 83"/>
            <p:cNvSpPr txBox="1">
              <a:spLocks noChangeArrowheads="1"/>
            </p:cNvSpPr>
            <p:nvPr/>
          </p:nvSpPr>
          <p:spPr bwMode="gray">
            <a:xfrm>
              <a:off x="3202" y="2588"/>
              <a:ext cx="496" cy="2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>
                  <a:solidFill>
                    <a:srgbClr val="FFFFFF"/>
                  </a:solidFill>
                  <a:ea typeface="宋体" charset="-122"/>
                </a:rPr>
                <a:t>Text</a:t>
              </a:r>
            </a:p>
          </p:txBody>
        </p:sp>
        <p:sp>
          <p:nvSpPr>
            <p:cNvPr id="70" name="Text Box 84"/>
            <p:cNvSpPr txBox="1">
              <a:spLocks noChangeArrowheads="1"/>
            </p:cNvSpPr>
            <p:nvPr/>
          </p:nvSpPr>
          <p:spPr bwMode="gray">
            <a:xfrm>
              <a:off x="3183" y="3147"/>
              <a:ext cx="536" cy="2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2000">
                  <a:solidFill>
                    <a:srgbClr val="FFFFFF"/>
                  </a:solidFill>
                  <a:ea typeface="宋体" charset="-122"/>
                </a:rPr>
                <a:t>Text</a:t>
              </a:r>
            </a:p>
          </p:txBody>
        </p:sp>
        <p:sp>
          <p:nvSpPr>
            <p:cNvPr id="71" name="Text Box 85"/>
            <p:cNvSpPr txBox="1">
              <a:spLocks noChangeArrowheads="1"/>
            </p:cNvSpPr>
            <p:nvPr/>
          </p:nvSpPr>
          <p:spPr bwMode="gray">
            <a:xfrm>
              <a:off x="3143" y="3690"/>
              <a:ext cx="615" cy="3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2400">
                  <a:solidFill>
                    <a:srgbClr val="FFFFFF"/>
                  </a:solidFill>
                  <a:ea typeface="宋体" charset="-122"/>
                </a:rPr>
                <a:t>Text</a:t>
              </a:r>
            </a:p>
          </p:txBody>
        </p:sp>
      </p:grpSp>
      <p:sp>
        <p:nvSpPr>
          <p:cNvPr id="72" name="Rectangle 86"/>
          <p:cNvSpPr>
            <a:spLocks noChangeArrowheads="1"/>
          </p:cNvSpPr>
          <p:nvPr/>
        </p:nvSpPr>
        <p:spPr bwMode="gray">
          <a:xfrm>
            <a:off x="2661147" y="980728"/>
            <a:ext cx="5549900" cy="62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 eaLnBrk="0" hangingPunct="0">
              <a:lnSpc>
                <a:spcPct val="110000"/>
              </a:lnSpc>
            </a:pPr>
            <a:r>
              <a:rPr lang="en-US" altLang="zh-CN" sz="1600" b="0">
                <a:solidFill>
                  <a:srgbClr val="000000"/>
                </a:solidFill>
                <a:ea typeface="宋体" charset="-122"/>
              </a:rPr>
              <a:t>ThemeGallery</a:t>
            </a:r>
            <a:r>
              <a:rPr lang="en-US" altLang="zh-CN" sz="1600">
                <a:solidFill>
                  <a:srgbClr val="000000"/>
                </a:solidFill>
                <a:ea typeface="宋体" charset="-122"/>
              </a:rPr>
              <a:t>  </a:t>
            </a:r>
            <a:r>
              <a:rPr lang="en-US" altLang="zh-CN" sz="1600" b="0">
                <a:solidFill>
                  <a:srgbClr val="000000"/>
                </a:solidFill>
                <a:ea typeface="宋体" charset="-122"/>
              </a:rPr>
              <a:t>is a Design Digital Content &amp; Contents mall developed by Guild Design Inc.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17503</TotalTime>
  <Words>35</Words>
  <Application>Microsoft Office PowerPoint</Application>
  <PresentationFormat>全屏显示(4:3)</PresentationFormat>
  <Paragraphs>11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656</cp:revision>
  <dcterms:created xsi:type="dcterms:W3CDTF">2009-02-11T05:37:22Z</dcterms:created>
  <dcterms:modified xsi:type="dcterms:W3CDTF">2012-07-17T10:01:41Z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