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0" d="100"/>
          <a:sy n="70" d="100"/>
        </p:scale>
        <p:origin x="-1596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42" descr="Picture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352" y="4268688"/>
            <a:ext cx="1620838" cy="544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44" descr="Picture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202" y="3640038"/>
            <a:ext cx="1276350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45" descr="Picture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6752" y="1906488"/>
            <a:ext cx="704850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6" name="Rectangle 46"/>
          <p:cNvSpPr>
            <a:spLocks noChangeArrowheads="1"/>
          </p:cNvSpPr>
          <p:nvPr/>
        </p:nvSpPr>
        <p:spPr bwMode="gray">
          <a:xfrm rot="13770025">
            <a:off x="5117802" y="3571776"/>
            <a:ext cx="1103313" cy="217487"/>
          </a:xfrm>
          <a:prstGeom prst="rect">
            <a:avLst/>
          </a:prstGeom>
          <a:gradFill rotWithShape="1">
            <a:gsLst>
              <a:gs pos="0">
                <a:srgbClr val="969696"/>
              </a:gs>
              <a:gs pos="50000">
                <a:srgbClr val="969696">
                  <a:gamma/>
                  <a:tint val="51373"/>
                  <a:invGamma/>
                </a:srgbClr>
              </a:gs>
              <a:gs pos="100000">
                <a:srgbClr val="96969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7" name="Rectangle 47"/>
          <p:cNvSpPr>
            <a:spLocks noChangeArrowheads="1"/>
          </p:cNvSpPr>
          <p:nvPr/>
        </p:nvSpPr>
        <p:spPr bwMode="gray">
          <a:xfrm rot="-743917">
            <a:off x="2863552" y="3049488"/>
            <a:ext cx="1146175" cy="198438"/>
          </a:xfrm>
          <a:prstGeom prst="rect">
            <a:avLst/>
          </a:prstGeom>
          <a:gradFill rotWithShape="1">
            <a:gsLst>
              <a:gs pos="0">
                <a:srgbClr val="969696"/>
              </a:gs>
              <a:gs pos="50000">
                <a:srgbClr val="969696">
                  <a:gamma/>
                  <a:tint val="48627"/>
                  <a:invGamma/>
                </a:srgbClr>
              </a:gs>
              <a:gs pos="100000">
                <a:srgbClr val="96969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" name="Rectangle 48"/>
          <p:cNvSpPr>
            <a:spLocks noChangeArrowheads="1"/>
          </p:cNvSpPr>
          <p:nvPr/>
        </p:nvSpPr>
        <p:spPr bwMode="gray">
          <a:xfrm rot="-3205350">
            <a:off x="5186859" y="1945381"/>
            <a:ext cx="685800" cy="150813"/>
          </a:xfrm>
          <a:prstGeom prst="rect">
            <a:avLst/>
          </a:prstGeom>
          <a:gradFill rotWithShape="1">
            <a:gsLst>
              <a:gs pos="0">
                <a:srgbClr val="969696"/>
              </a:gs>
              <a:gs pos="50000">
                <a:srgbClr val="969696">
                  <a:gamma/>
                  <a:tint val="30196"/>
                  <a:invGamma/>
                </a:srgbClr>
              </a:gs>
              <a:gs pos="100000">
                <a:srgbClr val="96969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79" name="Group 49"/>
          <p:cNvGrpSpPr>
            <a:grpSpLocks/>
          </p:cNvGrpSpPr>
          <p:nvPr/>
        </p:nvGrpSpPr>
        <p:grpSpPr bwMode="auto">
          <a:xfrm>
            <a:off x="3930352" y="1830288"/>
            <a:ext cx="1828800" cy="1828800"/>
            <a:chOff x="2400" y="1488"/>
            <a:chExt cx="1152" cy="1152"/>
          </a:xfrm>
        </p:grpSpPr>
        <p:grpSp>
          <p:nvGrpSpPr>
            <p:cNvPr id="80" name="Group 50"/>
            <p:cNvGrpSpPr>
              <a:grpSpLocks/>
            </p:cNvGrpSpPr>
            <p:nvPr/>
          </p:nvGrpSpPr>
          <p:grpSpPr bwMode="auto">
            <a:xfrm>
              <a:off x="2400" y="1488"/>
              <a:ext cx="1152" cy="1152"/>
              <a:chOff x="2016" y="1920"/>
              <a:chExt cx="1680" cy="1680"/>
            </a:xfrm>
          </p:grpSpPr>
          <p:sp>
            <p:nvSpPr>
              <p:cNvPr id="117" name="Oval 51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24314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8" name="Freeform 52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667 w 1321"/>
                  <a:gd name="T85" fmla="*/ 0 h 712"/>
                  <a:gd name="T86" fmla="*/ 759 w 1321"/>
                  <a:gd name="T87" fmla="*/ 6 h 712"/>
                  <a:gd name="T88" fmla="*/ 847 w 1321"/>
                  <a:gd name="T89" fmla="*/ 23 h 712"/>
                  <a:gd name="T90" fmla="*/ 932 w 1321"/>
                  <a:gd name="T91" fmla="*/ 53 h 712"/>
                  <a:gd name="T92" fmla="*/ 1010 w 1321"/>
                  <a:gd name="T93" fmla="*/ 90 h 712"/>
                  <a:gd name="T94" fmla="*/ 1082 w 1321"/>
                  <a:gd name="T95" fmla="*/ 137 h 712"/>
                  <a:gd name="T96" fmla="*/ 1149 w 1321"/>
                  <a:gd name="T97" fmla="*/ 194 h 712"/>
                  <a:gd name="T98" fmla="*/ 1208 w 1321"/>
                  <a:gd name="T99" fmla="*/ 256 h 712"/>
                  <a:gd name="T100" fmla="*/ 1258 w 1321"/>
                  <a:gd name="T101" fmla="*/ 325 h 712"/>
                  <a:gd name="T102" fmla="*/ 1301 w 1321"/>
                  <a:gd name="T103" fmla="*/ 401 h 712"/>
                  <a:gd name="T104" fmla="*/ 1301 w 1321"/>
                  <a:gd name="T105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hlink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BBF6E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1" name="Text Box 53"/>
            <p:cNvSpPr txBox="1">
              <a:spLocks noChangeArrowheads="1"/>
            </p:cNvSpPr>
            <p:nvPr/>
          </p:nvSpPr>
          <p:spPr bwMode="gray">
            <a:xfrm>
              <a:off x="2519" y="1989"/>
              <a:ext cx="9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4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charset="-122"/>
                </a:rPr>
                <a:t>1ppt.com</a:t>
              </a:r>
              <a:endParaRPr lang="en-US" altLang="zh-CN" sz="24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endParaRPr>
            </a:p>
          </p:txBody>
        </p:sp>
      </p:grpSp>
      <p:grpSp>
        <p:nvGrpSpPr>
          <p:cNvPr id="119" name="Group 54"/>
          <p:cNvGrpSpPr>
            <a:grpSpLocks/>
          </p:cNvGrpSpPr>
          <p:nvPr/>
        </p:nvGrpSpPr>
        <p:grpSpPr bwMode="auto">
          <a:xfrm>
            <a:off x="5454355" y="915888"/>
            <a:ext cx="1100138" cy="990600"/>
            <a:chOff x="3600" y="960"/>
            <a:chExt cx="693" cy="624"/>
          </a:xfrm>
        </p:grpSpPr>
        <p:grpSp>
          <p:nvGrpSpPr>
            <p:cNvPr id="120" name="Group 55"/>
            <p:cNvGrpSpPr>
              <a:grpSpLocks/>
            </p:cNvGrpSpPr>
            <p:nvPr/>
          </p:nvGrpSpPr>
          <p:grpSpPr bwMode="auto">
            <a:xfrm>
              <a:off x="3600" y="960"/>
              <a:ext cx="624" cy="624"/>
              <a:chOff x="2016" y="1920"/>
              <a:chExt cx="1680" cy="1680"/>
            </a:xfrm>
          </p:grpSpPr>
          <p:sp>
            <p:nvSpPr>
              <p:cNvPr id="122" name="Oval 56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24314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3" name="Freeform 57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667 w 1321"/>
                  <a:gd name="T85" fmla="*/ 0 h 712"/>
                  <a:gd name="T86" fmla="*/ 759 w 1321"/>
                  <a:gd name="T87" fmla="*/ 6 h 712"/>
                  <a:gd name="T88" fmla="*/ 847 w 1321"/>
                  <a:gd name="T89" fmla="*/ 23 h 712"/>
                  <a:gd name="T90" fmla="*/ 932 w 1321"/>
                  <a:gd name="T91" fmla="*/ 53 h 712"/>
                  <a:gd name="T92" fmla="*/ 1010 w 1321"/>
                  <a:gd name="T93" fmla="*/ 90 h 712"/>
                  <a:gd name="T94" fmla="*/ 1082 w 1321"/>
                  <a:gd name="T95" fmla="*/ 137 h 712"/>
                  <a:gd name="T96" fmla="*/ 1149 w 1321"/>
                  <a:gd name="T97" fmla="*/ 194 h 712"/>
                  <a:gd name="T98" fmla="*/ 1208 w 1321"/>
                  <a:gd name="T99" fmla="*/ 256 h 712"/>
                  <a:gd name="T100" fmla="*/ 1258 w 1321"/>
                  <a:gd name="T101" fmla="*/ 325 h 712"/>
                  <a:gd name="T102" fmla="*/ 1301 w 1321"/>
                  <a:gd name="T103" fmla="*/ 401 h 712"/>
                  <a:gd name="T104" fmla="*/ 1301 w 1321"/>
                  <a:gd name="T105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folHlink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BBF6E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21" name="Text Box 58"/>
            <p:cNvSpPr txBox="1">
              <a:spLocks noChangeArrowheads="1"/>
            </p:cNvSpPr>
            <p:nvPr/>
          </p:nvSpPr>
          <p:spPr bwMode="gray">
            <a:xfrm>
              <a:off x="3640" y="1200"/>
              <a:ext cx="653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1400" b="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  <a:ea typeface="宋体" charset="-122"/>
                </a:rPr>
                <a:t>1ppt.com</a:t>
              </a:r>
              <a:endParaRPr lang="en-US" altLang="zh-CN" sz="1400" b="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宋体" charset="-122"/>
              </a:endParaRPr>
            </a:p>
          </p:txBody>
        </p:sp>
      </p:grpSp>
      <p:grpSp>
        <p:nvGrpSpPr>
          <p:cNvPr id="124" name="Group 59"/>
          <p:cNvGrpSpPr>
            <a:grpSpLocks/>
          </p:cNvGrpSpPr>
          <p:nvPr/>
        </p:nvGrpSpPr>
        <p:grpSpPr bwMode="auto">
          <a:xfrm>
            <a:off x="1415752" y="2211288"/>
            <a:ext cx="1981200" cy="2057400"/>
            <a:chOff x="624" y="1584"/>
            <a:chExt cx="1248" cy="1296"/>
          </a:xfrm>
        </p:grpSpPr>
        <p:grpSp>
          <p:nvGrpSpPr>
            <p:cNvPr id="125" name="Group 60"/>
            <p:cNvGrpSpPr>
              <a:grpSpLocks/>
            </p:cNvGrpSpPr>
            <p:nvPr/>
          </p:nvGrpSpPr>
          <p:grpSpPr bwMode="auto">
            <a:xfrm>
              <a:off x="624" y="1584"/>
              <a:ext cx="1248" cy="1296"/>
              <a:chOff x="2016" y="1920"/>
              <a:chExt cx="1680" cy="1680"/>
            </a:xfrm>
          </p:grpSpPr>
          <p:sp>
            <p:nvSpPr>
              <p:cNvPr id="127" name="Oval 61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63529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8" name="Freeform 62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667 w 1321"/>
                  <a:gd name="T85" fmla="*/ 0 h 712"/>
                  <a:gd name="T86" fmla="*/ 759 w 1321"/>
                  <a:gd name="T87" fmla="*/ 6 h 712"/>
                  <a:gd name="T88" fmla="*/ 847 w 1321"/>
                  <a:gd name="T89" fmla="*/ 23 h 712"/>
                  <a:gd name="T90" fmla="*/ 932 w 1321"/>
                  <a:gd name="T91" fmla="*/ 53 h 712"/>
                  <a:gd name="T92" fmla="*/ 1010 w 1321"/>
                  <a:gd name="T93" fmla="*/ 90 h 712"/>
                  <a:gd name="T94" fmla="*/ 1082 w 1321"/>
                  <a:gd name="T95" fmla="*/ 137 h 712"/>
                  <a:gd name="T96" fmla="*/ 1149 w 1321"/>
                  <a:gd name="T97" fmla="*/ 194 h 712"/>
                  <a:gd name="T98" fmla="*/ 1208 w 1321"/>
                  <a:gd name="T99" fmla="*/ 256 h 712"/>
                  <a:gd name="T100" fmla="*/ 1258 w 1321"/>
                  <a:gd name="T101" fmla="*/ 325 h 712"/>
                  <a:gd name="T102" fmla="*/ 1301 w 1321"/>
                  <a:gd name="T103" fmla="*/ 401 h 712"/>
                  <a:gd name="T104" fmla="*/ 1301 w 1321"/>
                  <a:gd name="T105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BBF6E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26" name="Text Box 63"/>
            <p:cNvSpPr txBox="1">
              <a:spLocks noChangeArrowheads="1"/>
            </p:cNvSpPr>
            <p:nvPr/>
          </p:nvSpPr>
          <p:spPr bwMode="gray">
            <a:xfrm>
              <a:off x="754" y="2160"/>
              <a:ext cx="1048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charset="-122"/>
                </a:rPr>
                <a:t>1ppt.com</a:t>
              </a:r>
              <a:endParaRPr lang="en-US" altLang="zh-CN" sz="28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endParaRPr>
            </a:p>
          </p:txBody>
        </p:sp>
      </p:grpSp>
      <p:grpSp>
        <p:nvGrpSpPr>
          <p:cNvPr id="129" name="Group 64"/>
          <p:cNvGrpSpPr>
            <a:grpSpLocks/>
          </p:cNvGrpSpPr>
          <p:nvPr/>
        </p:nvGrpSpPr>
        <p:grpSpPr bwMode="auto">
          <a:xfrm>
            <a:off x="5454352" y="3735288"/>
            <a:ext cx="2286000" cy="2286000"/>
            <a:chOff x="3360" y="2688"/>
            <a:chExt cx="1440" cy="1440"/>
          </a:xfrm>
        </p:grpSpPr>
        <p:grpSp>
          <p:nvGrpSpPr>
            <p:cNvPr id="130" name="Group 65"/>
            <p:cNvGrpSpPr>
              <a:grpSpLocks/>
            </p:cNvGrpSpPr>
            <p:nvPr/>
          </p:nvGrpSpPr>
          <p:grpSpPr bwMode="auto">
            <a:xfrm>
              <a:off x="3360" y="2688"/>
              <a:ext cx="1440" cy="1440"/>
              <a:chOff x="2016" y="1920"/>
              <a:chExt cx="1680" cy="1680"/>
            </a:xfrm>
          </p:grpSpPr>
          <p:sp>
            <p:nvSpPr>
              <p:cNvPr id="132" name="Oval 66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5137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sy="50000" kx="-2453608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" name="Freeform 67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667 w 1321"/>
                  <a:gd name="T85" fmla="*/ 0 h 712"/>
                  <a:gd name="T86" fmla="*/ 759 w 1321"/>
                  <a:gd name="T87" fmla="*/ 6 h 712"/>
                  <a:gd name="T88" fmla="*/ 847 w 1321"/>
                  <a:gd name="T89" fmla="*/ 23 h 712"/>
                  <a:gd name="T90" fmla="*/ 932 w 1321"/>
                  <a:gd name="T91" fmla="*/ 53 h 712"/>
                  <a:gd name="T92" fmla="*/ 1010 w 1321"/>
                  <a:gd name="T93" fmla="*/ 90 h 712"/>
                  <a:gd name="T94" fmla="*/ 1082 w 1321"/>
                  <a:gd name="T95" fmla="*/ 137 h 712"/>
                  <a:gd name="T96" fmla="*/ 1149 w 1321"/>
                  <a:gd name="T97" fmla="*/ 194 h 712"/>
                  <a:gd name="T98" fmla="*/ 1208 w 1321"/>
                  <a:gd name="T99" fmla="*/ 256 h 712"/>
                  <a:gd name="T100" fmla="*/ 1258 w 1321"/>
                  <a:gd name="T101" fmla="*/ 325 h 712"/>
                  <a:gd name="T102" fmla="*/ 1301 w 1321"/>
                  <a:gd name="T103" fmla="*/ 401 h 712"/>
                  <a:gd name="T104" fmla="*/ 1301 w 1321"/>
                  <a:gd name="T105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31" name="Text Box 68"/>
            <p:cNvSpPr txBox="1">
              <a:spLocks noChangeArrowheads="1"/>
            </p:cNvSpPr>
            <p:nvPr/>
          </p:nvSpPr>
          <p:spPr bwMode="gray">
            <a:xfrm>
              <a:off x="3631" y="3312"/>
              <a:ext cx="1048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charset="-122"/>
                </a:rPr>
                <a:t>1ppt.com</a:t>
              </a:r>
              <a:endParaRPr lang="en-US" altLang="zh-CN" sz="28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17503</TotalTime>
  <Words>4</Words>
  <Application>Microsoft Office PowerPoint</Application>
  <PresentationFormat>全屏显示(4:3)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655</cp:revision>
  <dcterms:created xsi:type="dcterms:W3CDTF">2009-02-11T05:37:22Z</dcterms:created>
  <dcterms:modified xsi:type="dcterms:W3CDTF">2012-07-17T09:57:43Z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