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5652120" y="282134"/>
            <a:ext cx="3400931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图表大全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30"/>
          <p:cNvSpPr>
            <a:spLocks noChangeArrowheads="1"/>
          </p:cNvSpPr>
          <p:nvPr/>
        </p:nvSpPr>
        <p:spPr bwMode="gray">
          <a:xfrm>
            <a:off x="740420" y="1887538"/>
            <a:ext cx="3652837" cy="150336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scene3d>
            <a:camera prst="legacyPerspectiveBottom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5" name="Rectangle 231"/>
          <p:cNvSpPr>
            <a:spLocks noChangeArrowheads="1"/>
          </p:cNvSpPr>
          <p:nvPr/>
        </p:nvSpPr>
        <p:spPr bwMode="gray">
          <a:xfrm>
            <a:off x="2629545" y="2027238"/>
            <a:ext cx="12207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Clr>
                <a:srgbClr val="FF0066"/>
              </a:buClr>
              <a:buSzPct val="75000"/>
              <a:buFont typeface="Wingdings" pitchFamily="2" charset="2"/>
              <a:buNone/>
            </a:pPr>
            <a:r>
              <a:rPr lang="en-US" altLang="zh-CN">
                <a:solidFill>
                  <a:srgbClr val="F8F8F8"/>
                </a:solidFill>
                <a:ea typeface="宋体" charset="-122"/>
              </a:rPr>
              <a:t>Contents</a:t>
            </a:r>
          </a:p>
        </p:txBody>
      </p:sp>
      <p:sp>
        <p:nvSpPr>
          <p:cNvPr id="16" name="Rectangle 232"/>
          <p:cNvSpPr>
            <a:spLocks noChangeArrowheads="1"/>
          </p:cNvSpPr>
          <p:nvPr/>
        </p:nvSpPr>
        <p:spPr bwMode="gray">
          <a:xfrm>
            <a:off x="4664720" y="1882775"/>
            <a:ext cx="3786187" cy="1503363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scene3d>
            <a:camera prst="legacyPerspectiveBottomLef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folHlink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7" name="Rectangle 233"/>
          <p:cNvSpPr>
            <a:spLocks noChangeArrowheads="1"/>
          </p:cNvSpPr>
          <p:nvPr/>
        </p:nvSpPr>
        <p:spPr bwMode="gray">
          <a:xfrm>
            <a:off x="5194945" y="2003425"/>
            <a:ext cx="121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Clr>
                <a:srgbClr val="FF0066"/>
              </a:buClr>
              <a:buSzPct val="75000"/>
              <a:buFont typeface="Wingdings" pitchFamily="2" charset="2"/>
              <a:buNone/>
            </a:pPr>
            <a:r>
              <a:rPr lang="en-US" altLang="zh-CN">
                <a:solidFill>
                  <a:srgbClr val="F8F8F8"/>
                </a:solidFill>
                <a:ea typeface="宋体" charset="-122"/>
              </a:rPr>
              <a:t>Contents</a:t>
            </a:r>
          </a:p>
        </p:txBody>
      </p:sp>
      <p:sp>
        <p:nvSpPr>
          <p:cNvPr id="18" name="Rectangle 234"/>
          <p:cNvSpPr>
            <a:spLocks noChangeArrowheads="1"/>
          </p:cNvSpPr>
          <p:nvPr/>
        </p:nvSpPr>
        <p:spPr bwMode="gray">
          <a:xfrm>
            <a:off x="738832" y="3678238"/>
            <a:ext cx="3652838" cy="150336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legacyPerspectiv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9" name="Rectangle 235"/>
          <p:cNvSpPr>
            <a:spLocks noChangeArrowheads="1"/>
          </p:cNvSpPr>
          <p:nvPr/>
        </p:nvSpPr>
        <p:spPr bwMode="gray">
          <a:xfrm>
            <a:off x="2599382" y="4773613"/>
            <a:ext cx="12192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Clr>
                <a:srgbClr val="FF0066"/>
              </a:buClr>
              <a:buSzPct val="75000"/>
              <a:buFont typeface="Wingdings" pitchFamily="2" charset="2"/>
              <a:buNone/>
            </a:pPr>
            <a:r>
              <a:rPr lang="en-US" altLang="zh-CN">
                <a:solidFill>
                  <a:srgbClr val="F8F8F8"/>
                </a:solidFill>
                <a:ea typeface="宋体" charset="-122"/>
              </a:rPr>
              <a:t>Contents</a:t>
            </a:r>
          </a:p>
        </p:txBody>
      </p:sp>
      <p:sp>
        <p:nvSpPr>
          <p:cNvPr id="20" name="Rectangle 236"/>
          <p:cNvSpPr>
            <a:spLocks noChangeArrowheads="1"/>
          </p:cNvSpPr>
          <p:nvPr/>
        </p:nvSpPr>
        <p:spPr bwMode="gray">
          <a:xfrm>
            <a:off x="4669482" y="3679825"/>
            <a:ext cx="3790950" cy="1493838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scene3d>
            <a:camera prst="legacyPerspectiveTopLef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1" name="Rectangle 237"/>
          <p:cNvSpPr>
            <a:spLocks noChangeArrowheads="1"/>
          </p:cNvSpPr>
          <p:nvPr/>
        </p:nvSpPr>
        <p:spPr bwMode="gray">
          <a:xfrm>
            <a:off x="5198120" y="4757738"/>
            <a:ext cx="12207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Clr>
                <a:srgbClr val="FF0066"/>
              </a:buClr>
              <a:buSzPct val="75000"/>
              <a:buFont typeface="Wingdings" pitchFamily="2" charset="2"/>
              <a:buNone/>
            </a:pPr>
            <a:r>
              <a:rPr lang="en-US" altLang="zh-CN">
                <a:solidFill>
                  <a:srgbClr val="F8F8F8"/>
                </a:solidFill>
                <a:ea typeface="宋体" charset="-122"/>
              </a:rPr>
              <a:t>Contents</a:t>
            </a:r>
          </a:p>
        </p:txBody>
      </p:sp>
      <p:sp>
        <p:nvSpPr>
          <p:cNvPr id="22" name="Text Box 238"/>
          <p:cNvSpPr txBox="1">
            <a:spLocks noChangeArrowheads="1"/>
          </p:cNvSpPr>
          <p:nvPr/>
        </p:nvSpPr>
        <p:spPr bwMode="gray">
          <a:xfrm>
            <a:off x="788045" y="3857625"/>
            <a:ext cx="1773237" cy="115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400" b="0">
                <a:solidFill>
                  <a:srgbClr val="F8F8F8"/>
                </a:solidFill>
                <a:ea typeface="宋体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28" name="Text Box 239"/>
          <p:cNvSpPr txBox="1">
            <a:spLocks noChangeArrowheads="1"/>
          </p:cNvSpPr>
          <p:nvPr/>
        </p:nvSpPr>
        <p:spPr bwMode="gray">
          <a:xfrm>
            <a:off x="802332" y="2006600"/>
            <a:ext cx="1701800" cy="119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lnSpc>
                <a:spcPct val="130000"/>
              </a:lnSpc>
              <a:buFontTx/>
              <a:buChar char="-"/>
            </a:pPr>
            <a:r>
              <a:rPr lang="zh-CN" altLang="en-US" sz="1400" b="0">
                <a:solidFill>
                  <a:srgbClr val="F8F8F8"/>
                </a:solidFill>
                <a:ea typeface="宋体" charset="-122"/>
              </a:rPr>
              <a:t> </a:t>
            </a:r>
            <a:r>
              <a:rPr lang="en-US" altLang="zh-CN" sz="1400" b="0">
                <a:solidFill>
                  <a:srgbClr val="F8F8F8"/>
                </a:solidFill>
                <a:ea typeface="宋体" charset="-122"/>
              </a:rPr>
              <a:t>Click to add Text</a:t>
            </a:r>
          </a:p>
          <a:p>
            <a:pPr algn="l" eaLnBrk="0" hangingPunct="0">
              <a:lnSpc>
                <a:spcPct val="130000"/>
              </a:lnSpc>
              <a:buFontTx/>
              <a:buChar char="-"/>
            </a:pPr>
            <a:r>
              <a:rPr lang="en-US" altLang="zh-CN" sz="1400" b="0">
                <a:solidFill>
                  <a:srgbClr val="F8F8F8"/>
                </a:solidFill>
                <a:ea typeface="宋体" charset="-122"/>
              </a:rPr>
              <a:t> Click to add Text</a:t>
            </a:r>
          </a:p>
          <a:p>
            <a:pPr algn="l" eaLnBrk="0" hangingPunct="0">
              <a:lnSpc>
                <a:spcPct val="130000"/>
              </a:lnSpc>
              <a:buFontTx/>
              <a:buChar char="-"/>
            </a:pPr>
            <a:r>
              <a:rPr lang="en-US" altLang="zh-CN" sz="1400" b="0">
                <a:solidFill>
                  <a:srgbClr val="F8F8F8"/>
                </a:solidFill>
                <a:ea typeface="宋体" charset="-122"/>
              </a:rPr>
              <a:t> Click to add Text</a:t>
            </a:r>
          </a:p>
          <a:p>
            <a:pPr algn="l" eaLnBrk="0" hangingPunct="0">
              <a:lnSpc>
                <a:spcPct val="130000"/>
              </a:lnSpc>
              <a:buFontTx/>
              <a:buChar char="-"/>
            </a:pPr>
            <a:r>
              <a:rPr lang="en-US" altLang="zh-CN" sz="1400" b="0">
                <a:solidFill>
                  <a:srgbClr val="F8F8F8"/>
                </a:solidFill>
                <a:ea typeface="宋体" charset="-122"/>
              </a:rPr>
              <a:t> Click to add Text</a:t>
            </a:r>
          </a:p>
        </p:txBody>
      </p:sp>
      <p:sp>
        <p:nvSpPr>
          <p:cNvPr id="29" name="Text Box 240"/>
          <p:cNvSpPr txBox="1">
            <a:spLocks noChangeArrowheads="1"/>
          </p:cNvSpPr>
          <p:nvPr/>
        </p:nvSpPr>
        <p:spPr bwMode="gray">
          <a:xfrm>
            <a:off x="6596707" y="2049463"/>
            <a:ext cx="1773238" cy="115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400" b="0">
                <a:solidFill>
                  <a:srgbClr val="F8F8F8"/>
                </a:solidFill>
                <a:ea typeface="宋体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30" name="Text Box 241"/>
          <p:cNvSpPr txBox="1">
            <a:spLocks noChangeArrowheads="1"/>
          </p:cNvSpPr>
          <p:nvPr/>
        </p:nvSpPr>
        <p:spPr bwMode="gray">
          <a:xfrm>
            <a:off x="6661795" y="3900488"/>
            <a:ext cx="17018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lnSpc>
                <a:spcPct val="130000"/>
              </a:lnSpc>
              <a:buFontTx/>
              <a:buChar char="-"/>
            </a:pPr>
            <a:r>
              <a:rPr lang="zh-CN" altLang="en-US" sz="1400" b="0">
                <a:solidFill>
                  <a:srgbClr val="F8F8F8"/>
                </a:solidFill>
                <a:ea typeface="宋体" charset="-122"/>
              </a:rPr>
              <a:t> </a:t>
            </a:r>
            <a:r>
              <a:rPr lang="en-US" altLang="zh-CN" sz="1400" b="0">
                <a:solidFill>
                  <a:srgbClr val="F8F8F8"/>
                </a:solidFill>
                <a:ea typeface="宋体" charset="-122"/>
              </a:rPr>
              <a:t>Click to add Text</a:t>
            </a:r>
          </a:p>
          <a:p>
            <a:pPr algn="l" eaLnBrk="0" hangingPunct="0">
              <a:lnSpc>
                <a:spcPct val="130000"/>
              </a:lnSpc>
              <a:buFontTx/>
              <a:buChar char="-"/>
            </a:pPr>
            <a:r>
              <a:rPr lang="en-US" altLang="zh-CN" sz="1400" b="0">
                <a:solidFill>
                  <a:srgbClr val="F8F8F8"/>
                </a:solidFill>
                <a:ea typeface="宋体" charset="-122"/>
              </a:rPr>
              <a:t> Click to add Text</a:t>
            </a:r>
          </a:p>
          <a:p>
            <a:pPr algn="l" eaLnBrk="0" hangingPunct="0">
              <a:lnSpc>
                <a:spcPct val="130000"/>
              </a:lnSpc>
              <a:buFontTx/>
              <a:buChar char="-"/>
            </a:pPr>
            <a:r>
              <a:rPr lang="en-US" altLang="zh-CN" sz="1400" b="0">
                <a:solidFill>
                  <a:srgbClr val="F8F8F8"/>
                </a:solidFill>
                <a:ea typeface="宋体" charset="-122"/>
              </a:rPr>
              <a:t> Click to add Text</a:t>
            </a:r>
          </a:p>
        </p:txBody>
      </p:sp>
      <p:grpSp>
        <p:nvGrpSpPr>
          <p:cNvPr id="31" name="Group 242"/>
          <p:cNvGrpSpPr>
            <a:grpSpLocks/>
          </p:cNvGrpSpPr>
          <p:nvPr/>
        </p:nvGrpSpPr>
        <p:grpSpPr bwMode="auto">
          <a:xfrm>
            <a:off x="5385445" y="3840163"/>
            <a:ext cx="812800" cy="812800"/>
            <a:chOff x="2430" y="1692"/>
            <a:chExt cx="339" cy="339"/>
          </a:xfrm>
        </p:grpSpPr>
        <p:sp>
          <p:nvSpPr>
            <p:cNvPr id="32" name="Freeform 243"/>
            <p:cNvSpPr>
              <a:spLocks noEditPoints="1"/>
            </p:cNvSpPr>
            <p:nvPr/>
          </p:nvSpPr>
          <p:spPr bwMode="gray">
            <a:xfrm>
              <a:off x="2430" y="1692"/>
              <a:ext cx="339" cy="339"/>
            </a:xfrm>
            <a:custGeom>
              <a:avLst/>
              <a:gdLst>
                <a:gd name="T0" fmla="*/ 170 w 339"/>
                <a:gd name="T1" fmla="*/ 0 h 339"/>
                <a:gd name="T2" fmla="*/ 131 w 339"/>
                <a:gd name="T3" fmla="*/ 5 h 339"/>
                <a:gd name="T4" fmla="*/ 95 w 339"/>
                <a:gd name="T5" fmla="*/ 17 h 339"/>
                <a:gd name="T6" fmla="*/ 63 w 339"/>
                <a:gd name="T7" fmla="*/ 38 h 339"/>
                <a:gd name="T8" fmla="*/ 38 w 339"/>
                <a:gd name="T9" fmla="*/ 63 h 339"/>
                <a:gd name="T10" fmla="*/ 18 w 339"/>
                <a:gd name="T11" fmla="*/ 95 h 339"/>
                <a:gd name="T12" fmla="*/ 5 w 339"/>
                <a:gd name="T13" fmla="*/ 131 h 339"/>
                <a:gd name="T14" fmla="*/ 0 w 339"/>
                <a:gd name="T15" fmla="*/ 170 h 339"/>
                <a:gd name="T16" fmla="*/ 5 w 339"/>
                <a:gd name="T17" fmla="*/ 209 h 339"/>
                <a:gd name="T18" fmla="*/ 18 w 339"/>
                <a:gd name="T19" fmla="*/ 245 h 339"/>
                <a:gd name="T20" fmla="*/ 38 w 339"/>
                <a:gd name="T21" fmla="*/ 276 h 339"/>
                <a:gd name="T22" fmla="*/ 63 w 339"/>
                <a:gd name="T23" fmla="*/ 302 h 339"/>
                <a:gd name="T24" fmla="*/ 95 w 339"/>
                <a:gd name="T25" fmla="*/ 323 h 339"/>
                <a:gd name="T26" fmla="*/ 131 w 339"/>
                <a:gd name="T27" fmla="*/ 335 h 339"/>
                <a:gd name="T28" fmla="*/ 170 w 339"/>
                <a:gd name="T29" fmla="*/ 339 h 339"/>
                <a:gd name="T30" fmla="*/ 209 w 339"/>
                <a:gd name="T31" fmla="*/ 335 h 339"/>
                <a:gd name="T32" fmla="*/ 245 w 339"/>
                <a:gd name="T33" fmla="*/ 323 h 339"/>
                <a:gd name="T34" fmla="*/ 276 w 339"/>
                <a:gd name="T35" fmla="*/ 302 h 339"/>
                <a:gd name="T36" fmla="*/ 303 w 339"/>
                <a:gd name="T37" fmla="*/ 276 h 339"/>
                <a:gd name="T38" fmla="*/ 323 w 339"/>
                <a:gd name="T39" fmla="*/ 245 h 339"/>
                <a:gd name="T40" fmla="*/ 335 w 339"/>
                <a:gd name="T41" fmla="*/ 209 h 339"/>
                <a:gd name="T42" fmla="*/ 339 w 339"/>
                <a:gd name="T43" fmla="*/ 170 h 339"/>
                <a:gd name="T44" fmla="*/ 335 w 339"/>
                <a:gd name="T45" fmla="*/ 131 h 339"/>
                <a:gd name="T46" fmla="*/ 323 w 339"/>
                <a:gd name="T47" fmla="*/ 95 h 339"/>
                <a:gd name="T48" fmla="*/ 303 w 339"/>
                <a:gd name="T49" fmla="*/ 63 h 339"/>
                <a:gd name="T50" fmla="*/ 276 w 339"/>
                <a:gd name="T51" fmla="*/ 38 h 339"/>
                <a:gd name="T52" fmla="*/ 245 w 339"/>
                <a:gd name="T53" fmla="*/ 17 h 339"/>
                <a:gd name="T54" fmla="*/ 209 w 339"/>
                <a:gd name="T55" fmla="*/ 5 h 339"/>
                <a:gd name="T56" fmla="*/ 170 w 339"/>
                <a:gd name="T57" fmla="*/ 0 h 339"/>
                <a:gd name="T58" fmla="*/ 170 w 339"/>
                <a:gd name="T59" fmla="*/ 294 h 339"/>
                <a:gd name="T60" fmla="*/ 137 w 339"/>
                <a:gd name="T61" fmla="*/ 291 h 339"/>
                <a:gd name="T62" fmla="*/ 107 w 339"/>
                <a:gd name="T63" fmla="*/ 278 h 339"/>
                <a:gd name="T64" fmla="*/ 81 w 339"/>
                <a:gd name="T65" fmla="*/ 258 h 339"/>
                <a:gd name="T66" fmla="*/ 62 w 339"/>
                <a:gd name="T67" fmla="*/ 233 h 339"/>
                <a:gd name="T68" fmla="*/ 50 w 339"/>
                <a:gd name="T69" fmla="*/ 203 h 339"/>
                <a:gd name="T70" fmla="*/ 45 w 339"/>
                <a:gd name="T71" fmla="*/ 170 h 339"/>
                <a:gd name="T72" fmla="*/ 50 w 339"/>
                <a:gd name="T73" fmla="*/ 137 h 339"/>
                <a:gd name="T74" fmla="*/ 62 w 339"/>
                <a:gd name="T75" fmla="*/ 107 h 339"/>
                <a:gd name="T76" fmla="*/ 81 w 339"/>
                <a:gd name="T77" fmla="*/ 81 h 339"/>
                <a:gd name="T78" fmla="*/ 107 w 339"/>
                <a:gd name="T79" fmla="*/ 62 h 339"/>
                <a:gd name="T80" fmla="*/ 137 w 339"/>
                <a:gd name="T81" fmla="*/ 48 h 339"/>
                <a:gd name="T82" fmla="*/ 170 w 339"/>
                <a:gd name="T83" fmla="*/ 44 h 339"/>
                <a:gd name="T84" fmla="*/ 203 w 339"/>
                <a:gd name="T85" fmla="*/ 48 h 339"/>
                <a:gd name="T86" fmla="*/ 233 w 339"/>
                <a:gd name="T87" fmla="*/ 62 h 339"/>
                <a:gd name="T88" fmla="*/ 258 w 339"/>
                <a:gd name="T89" fmla="*/ 81 h 339"/>
                <a:gd name="T90" fmla="*/ 278 w 339"/>
                <a:gd name="T91" fmla="*/ 107 h 339"/>
                <a:gd name="T92" fmla="*/ 291 w 339"/>
                <a:gd name="T93" fmla="*/ 137 h 339"/>
                <a:gd name="T94" fmla="*/ 296 w 339"/>
                <a:gd name="T95" fmla="*/ 170 h 339"/>
                <a:gd name="T96" fmla="*/ 291 w 339"/>
                <a:gd name="T97" fmla="*/ 203 h 339"/>
                <a:gd name="T98" fmla="*/ 278 w 339"/>
                <a:gd name="T99" fmla="*/ 233 h 339"/>
                <a:gd name="T100" fmla="*/ 258 w 339"/>
                <a:gd name="T101" fmla="*/ 258 h 339"/>
                <a:gd name="T102" fmla="*/ 233 w 339"/>
                <a:gd name="T103" fmla="*/ 278 h 339"/>
                <a:gd name="T104" fmla="*/ 203 w 339"/>
                <a:gd name="T105" fmla="*/ 291 h 339"/>
                <a:gd name="T106" fmla="*/ 170 w 339"/>
                <a:gd name="T107" fmla="*/ 294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9" h="339">
                  <a:moveTo>
                    <a:pt x="170" y="0"/>
                  </a:moveTo>
                  <a:lnTo>
                    <a:pt x="131" y="5"/>
                  </a:lnTo>
                  <a:lnTo>
                    <a:pt x="95" y="17"/>
                  </a:lnTo>
                  <a:lnTo>
                    <a:pt x="63" y="38"/>
                  </a:lnTo>
                  <a:lnTo>
                    <a:pt x="38" y="63"/>
                  </a:lnTo>
                  <a:lnTo>
                    <a:pt x="18" y="95"/>
                  </a:lnTo>
                  <a:lnTo>
                    <a:pt x="5" y="131"/>
                  </a:lnTo>
                  <a:lnTo>
                    <a:pt x="0" y="170"/>
                  </a:lnTo>
                  <a:lnTo>
                    <a:pt x="5" y="209"/>
                  </a:lnTo>
                  <a:lnTo>
                    <a:pt x="18" y="245"/>
                  </a:lnTo>
                  <a:lnTo>
                    <a:pt x="38" y="276"/>
                  </a:lnTo>
                  <a:lnTo>
                    <a:pt x="63" y="302"/>
                  </a:lnTo>
                  <a:lnTo>
                    <a:pt x="95" y="323"/>
                  </a:lnTo>
                  <a:lnTo>
                    <a:pt x="131" y="335"/>
                  </a:lnTo>
                  <a:lnTo>
                    <a:pt x="170" y="339"/>
                  </a:lnTo>
                  <a:lnTo>
                    <a:pt x="209" y="335"/>
                  </a:lnTo>
                  <a:lnTo>
                    <a:pt x="245" y="323"/>
                  </a:lnTo>
                  <a:lnTo>
                    <a:pt x="276" y="302"/>
                  </a:lnTo>
                  <a:lnTo>
                    <a:pt x="303" y="276"/>
                  </a:lnTo>
                  <a:lnTo>
                    <a:pt x="323" y="245"/>
                  </a:lnTo>
                  <a:lnTo>
                    <a:pt x="335" y="209"/>
                  </a:lnTo>
                  <a:lnTo>
                    <a:pt x="339" y="170"/>
                  </a:lnTo>
                  <a:lnTo>
                    <a:pt x="335" y="131"/>
                  </a:lnTo>
                  <a:lnTo>
                    <a:pt x="323" y="95"/>
                  </a:lnTo>
                  <a:lnTo>
                    <a:pt x="303" y="63"/>
                  </a:lnTo>
                  <a:lnTo>
                    <a:pt x="276" y="38"/>
                  </a:lnTo>
                  <a:lnTo>
                    <a:pt x="245" y="17"/>
                  </a:lnTo>
                  <a:lnTo>
                    <a:pt x="209" y="5"/>
                  </a:lnTo>
                  <a:lnTo>
                    <a:pt x="170" y="0"/>
                  </a:lnTo>
                  <a:close/>
                  <a:moveTo>
                    <a:pt x="170" y="294"/>
                  </a:moveTo>
                  <a:lnTo>
                    <a:pt x="137" y="291"/>
                  </a:lnTo>
                  <a:lnTo>
                    <a:pt x="107" y="278"/>
                  </a:lnTo>
                  <a:lnTo>
                    <a:pt x="81" y="258"/>
                  </a:lnTo>
                  <a:lnTo>
                    <a:pt x="62" y="233"/>
                  </a:lnTo>
                  <a:lnTo>
                    <a:pt x="50" y="203"/>
                  </a:lnTo>
                  <a:lnTo>
                    <a:pt x="45" y="170"/>
                  </a:lnTo>
                  <a:lnTo>
                    <a:pt x="50" y="137"/>
                  </a:lnTo>
                  <a:lnTo>
                    <a:pt x="62" y="107"/>
                  </a:lnTo>
                  <a:lnTo>
                    <a:pt x="81" y="81"/>
                  </a:lnTo>
                  <a:lnTo>
                    <a:pt x="107" y="62"/>
                  </a:lnTo>
                  <a:lnTo>
                    <a:pt x="137" y="48"/>
                  </a:lnTo>
                  <a:lnTo>
                    <a:pt x="170" y="44"/>
                  </a:lnTo>
                  <a:lnTo>
                    <a:pt x="203" y="48"/>
                  </a:lnTo>
                  <a:lnTo>
                    <a:pt x="233" y="62"/>
                  </a:lnTo>
                  <a:lnTo>
                    <a:pt x="258" y="81"/>
                  </a:lnTo>
                  <a:lnTo>
                    <a:pt x="278" y="107"/>
                  </a:lnTo>
                  <a:lnTo>
                    <a:pt x="291" y="137"/>
                  </a:lnTo>
                  <a:lnTo>
                    <a:pt x="296" y="170"/>
                  </a:lnTo>
                  <a:lnTo>
                    <a:pt x="291" y="203"/>
                  </a:lnTo>
                  <a:lnTo>
                    <a:pt x="278" y="233"/>
                  </a:lnTo>
                  <a:lnTo>
                    <a:pt x="258" y="258"/>
                  </a:lnTo>
                  <a:lnTo>
                    <a:pt x="233" y="278"/>
                  </a:lnTo>
                  <a:lnTo>
                    <a:pt x="203" y="291"/>
                  </a:lnTo>
                  <a:lnTo>
                    <a:pt x="170" y="294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244"/>
            <p:cNvSpPr>
              <a:spLocks noEditPoints="1"/>
            </p:cNvSpPr>
            <p:nvPr/>
          </p:nvSpPr>
          <p:spPr bwMode="gray">
            <a:xfrm>
              <a:off x="2516" y="1799"/>
              <a:ext cx="168" cy="157"/>
            </a:xfrm>
            <a:custGeom>
              <a:avLst/>
              <a:gdLst>
                <a:gd name="T0" fmla="*/ 12 w 168"/>
                <a:gd name="T1" fmla="*/ 76 h 157"/>
                <a:gd name="T2" fmla="*/ 30 w 168"/>
                <a:gd name="T3" fmla="*/ 114 h 157"/>
                <a:gd name="T4" fmla="*/ 63 w 168"/>
                <a:gd name="T5" fmla="*/ 132 h 157"/>
                <a:gd name="T6" fmla="*/ 106 w 168"/>
                <a:gd name="T7" fmla="*/ 132 h 157"/>
                <a:gd name="T8" fmla="*/ 139 w 168"/>
                <a:gd name="T9" fmla="*/ 114 h 157"/>
                <a:gd name="T10" fmla="*/ 157 w 168"/>
                <a:gd name="T11" fmla="*/ 76 h 157"/>
                <a:gd name="T12" fmla="*/ 163 w 168"/>
                <a:gd name="T13" fmla="*/ 100 h 157"/>
                <a:gd name="T14" fmla="*/ 142 w 168"/>
                <a:gd name="T15" fmla="*/ 136 h 157"/>
                <a:gd name="T16" fmla="*/ 106 w 168"/>
                <a:gd name="T17" fmla="*/ 156 h 157"/>
                <a:gd name="T18" fmla="*/ 61 w 168"/>
                <a:gd name="T19" fmla="*/ 156 h 157"/>
                <a:gd name="T20" fmla="*/ 27 w 168"/>
                <a:gd name="T21" fmla="*/ 136 h 157"/>
                <a:gd name="T22" fmla="*/ 4 w 168"/>
                <a:gd name="T23" fmla="*/ 100 h 157"/>
                <a:gd name="T24" fmla="*/ 39 w 168"/>
                <a:gd name="T25" fmla="*/ 45 h 157"/>
                <a:gd name="T26" fmla="*/ 27 w 168"/>
                <a:gd name="T27" fmla="*/ 42 h 157"/>
                <a:gd name="T28" fmla="*/ 19 w 168"/>
                <a:gd name="T29" fmla="*/ 34 h 157"/>
                <a:gd name="T30" fmla="*/ 16 w 168"/>
                <a:gd name="T31" fmla="*/ 22 h 157"/>
                <a:gd name="T32" fmla="*/ 19 w 168"/>
                <a:gd name="T33" fmla="*/ 12 h 157"/>
                <a:gd name="T34" fmla="*/ 27 w 168"/>
                <a:gd name="T35" fmla="*/ 3 h 157"/>
                <a:gd name="T36" fmla="*/ 39 w 168"/>
                <a:gd name="T37" fmla="*/ 0 h 157"/>
                <a:gd name="T38" fmla="*/ 49 w 168"/>
                <a:gd name="T39" fmla="*/ 3 h 157"/>
                <a:gd name="T40" fmla="*/ 58 w 168"/>
                <a:gd name="T41" fmla="*/ 12 h 157"/>
                <a:gd name="T42" fmla="*/ 61 w 168"/>
                <a:gd name="T43" fmla="*/ 22 h 157"/>
                <a:gd name="T44" fmla="*/ 58 w 168"/>
                <a:gd name="T45" fmla="*/ 34 h 157"/>
                <a:gd name="T46" fmla="*/ 49 w 168"/>
                <a:gd name="T47" fmla="*/ 42 h 157"/>
                <a:gd name="T48" fmla="*/ 39 w 168"/>
                <a:gd name="T49" fmla="*/ 45 h 157"/>
                <a:gd name="T50" fmla="*/ 124 w 168"/>
                <a:gd name="T51" fmla="*/ 45 h 157"/>
                <a:gd name="T52" fmla="*/ 114 w 168"/>
                <a:gd name="T53" fmla="*/ 39 h 157"/>
                <a:gd name="T54" fmla="*/ 108 w 168"/>
                <a:gd name="T55" fmla="*/ 28 h 157"/>
                <a:gd name="T56" fmla="*/ 108 w 168"/>
                <a:gd name="T57" fmla="*/ 16 h 157"/>
                <a:gd name="T58" fmla="*/ 114 w 168"/>
                <a:gd name="T59" fmla="*/ 6 h 157"/>
                <a:gd name="T60" fmla="*/ 124 w 168"/>
                <a:gd name="T61" fmla="*/ 1 h 157"/>
                <a:gd name="T62" fmla="*/ 136 w 168"/>
                <a:gd name="T63" fmla="*/ 1 h 157"/>
                <a:gd name="T64" fmla="*/ 145 w 168"/>
                <a:gd name="T65" fmla="*/ 6 h 157"/>
                <a:gd name="T66" fmla="*/ 151 w 168"/>
                <a:gd name="T67" fmla="*/ 16 h 157"/>
                <a:gd name="T68" fmla="*/ 151 w 168"/>
                <a:gd name="T69" fmla="*/ 28 h 157"/>
                <a:gd name="T70" fmla="*/ 145 w 168"/>
                <a:gd name="T71" fmla="*/ 39 h 157"/>
                <a:gd name="T72" fmla="*/ 136 w 168"/>
                <a:gd name="T73" fmla="*/ 4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8" h="157">
                  <a:moveTo>
                    <a:pt x="0" y="76"/>
                  </a:moveTo>
                  <a:lnTo>
                    <a:pt x="12" y="76"/>
                  </a:lnTo>
                  <a:lnTo>
                    <a:pt x="18" y="97"/>
                  </a:lnTo>
                  <a:lnTo>
                    <a:pt x="30" y="114"/>
                  </a:lnTo>
                  <a:lnTo>
                    <a:pt x="43" y="126"/>
                  </a:lnTo>
                  <a:lnTo>
                    <a:pt x="63" y="132"/>
                  </a:lnTo>
                  <a:lnTo>
                    <a:pt x="84" y="135"/>
                  </a:lnTo>
                  <a:lnTo>
                    <a:pt x="106" y="132"/>
                  </a:lnTo>
                  <a:lnTo>
                    <a:pt x="124" y="126"/>
                  </a:lnTo>
                  <a:lnTo>
                    <a:pt x="139" y="114"/>
                  </a:lnTo>
                  <a:lnTo>
                    <a:pt x="150" y="97"/>
                  </a:lnTo>
                  <a:lnTo>
                    <a:pt x="157" y="76"/>
                  </a:lnTo>
                  <a:lnTo>
                    <a:pt x="168" y="76"/>
                  </a:lnTo>
                  <a:lnTo>
                    <a:pt x="163" y="100"/>
                  </a:lnTo>
                  <a:lnTo>
                    <a:pt x="154" y="120"/>
                  </a:lnTo>
                  <a:lnTo>
                    <a:pt x="142" y="136"/>
                  </a:lnTo>
                  <a:lnTo>
                    <a:pt x="126" y="148"/>
                  </a:lnTo>
                  <a:lnTo>
                    <a:pt x="106" y="156"/>
                  </a:lnTo>
                  <a:lnTo>
                    <a:pt x="84" y="157"/>
                  </a:lnTo>
                  <a:lnTo>
                    <a:pt x="61" y="156"/>
                  </a:lnTo>
                  <a:lnTo>
                    <a:pt x="43" y="148"/>
                  </a:lnTo>
                  <a:lnTo>
                    <a:pt x="27" y="136"/>
                  </a:lnTo>
                  <a:lnTo>
                    <a:pt x="13" y="120"/>
                  </a:lnTo>
                  <a:lnTo>
                    <a:pt x="4" y="100"/>
                  </a:lnTo>
                  <a:lnTo>
                    <a:pt x="0" y="76"/>
                  </a:lnTo>
                  <a:close/>
                  <a:moveTo>
                    <a:pt x="39" y="45"/>
                  </a:moveTo>
                  <a:lnTo>
                    <a:pt x="33" y="45"/>
                  </a:lnTo>
                  <a:lnTo>
                    <a:pt x="27" y="42"/>
                  </a:lnTo>
                  <a:lnTo>
                    <a:pt x="22" y="39"/>
                  </a:lnTo>
                  <a:lnTo>
                    <a:pt x="19" y="34"/>
                  </a:lnTo>
                  <a:lnTo>
                    <a:pt x="16" y="28"/>
                  </a:lnTo>
                  <a:lnTo>
                    <a:pt x="16" y="22"/>
                  </a:lnTo>
                  <a:lnTo>
                    <a:pt x="16" y="16"/>
                  </a:lnTo>
                  <a:lnTo>
                    <a:pt x="19" y="12"/>
                  </a:lnTo>
                  <a:lnTo>
                    <a:pt x="22" y="6"/>
                  </a:lnTo>
                  <a:lnTo>
                    <a:pt x="27" y="3"/>
                  </a:lnTo>
                  <a:lnTo>
                    <a:pt x="33" y="1"/>
                  </a:lnTo>
                  <a:lnTo>
                    <a:pt x="39" y="0"/>
                  </a:lnTo>
                  <a:lnTo>
                    <a:pt x="45" y="1"/>
                  </a:lnTo>
                  <a:lnTo>
                    <a:pt x="49" y="3"/>
                  </a:lnTo>
                  <a:lnTo>
                    <a:pt x="55" y="6"/>
                  </a:lnTo>
                  <a:lnTo>
                    <a:pt x="58" y="12"/>
                  </a:lnTo>
                  <a:lnTo>
                    <a:pt x="61" y="16"/>
                  </a:lnTo>
                  <a:lnTo>
                    <a:pt x="61" y="22"/>
                  </a:lnTo>
                  <a:lnTo>
                    <a:pt x="61" y="28"/>
                  </a:lnTo>
                  <a:lnTo>
                    <a:pt x="58" y="34"/>
                  </a:lnTo>
                  <a:lnTo>
                    <a:pt x="55" y="39"/>
                  </a:lnTo>
                  <a:lnTo>
                    <a:pt x="49" y="42"/>
                  </a:lnTo>
                  <a:lnTo>
                    <a:pt x="45" y="45"/>
                  </a:lnTo>
                  <a:lnTo>
                    <a:pt x="39" y="45"/>
                  </a:lnTo>
                  <a:close/>
                  <a:moveTo>
                    <a:pt x="130" y="45"/>
                  </a:moveTo>
                  <a:lnTo>
                    <a:pt x="124" y="45"/>
                  </a:lnTo>
                  <a:lnTo>
                    <a:pt x="118" y="42"/>
                  </a:lnTo>
                  <a:lnTo>
                    <a:pt x="114" y="39"/>
                  </a:lnTo>
                  <a:lnTo>
                    <a:pt x="109" y="34"/>
                  </a:lnTo>
                  <a:lnTo>
                    <a:pt x="108" y="28"/>
                  </a:lnTo>
                  <a:lnTo>
                    <a:pt x="106" y="22"/>
                  </a:lnTo>
                  <a:lnTo>
                    <a:pt x="108" y="16"/>
                  </a:lnTo>
                  <a:lnTo>
                    <a:pt x="109" y="12"/>
                  </a:lnTo>
                  <a:lnTo>
                    <a:pt x="114" y="6"/>
                  </a:lnTo>
                  <a:lnTo>
                    <a:pt x="118" y="3"/>
                  </a:lnTo>
                  <a:lnTo>
                    <a:pt x="124" y="1"/>
                  </a:lnTo>
                  <a:lnTo>
                    <a:pt x="130" y="0"/>
                  </a:lnTo>
                  <a:lnTo>
                    <a:pt x="136" y="1"/>
                  </a:lnTo>
                  <a:lnTo>
                    <a:pt x="141" y="3"/>
                  </a:lnTo>
                  <a:lnTo>
                    <a:pt x="145" y="6"/>
                  </a:lnTo>
                  <a:lnTo>
                    <a:pt x="150" y="12"/>
                  </a:lnTo>
                  <a:lnTo>
                    <a:pt x="151" y="16"/>
                  </a:lnTo>
                  <a:lnTo>
                    <a:pt x="153" y="22"/>
                  </a:lnTo>
                  <a:lnTo>
                    <a:pt x="151" y="28"/>
                  </a:lnTo>
                  <a:lnTo>
                    <a:pt x="150" y="34"/>
                  </a:lnTo>
                  <a:lnTo>
                    <a:pt x="145" y="39"/>
                  </a:lnTo>
                  <a:lnTo>
                    <a:pt x="141" y="42"/>
                  </a:lnTo>
                  <a:lnTo>
                    <a:pt x="136" y="45"/>
                  </a:lnTo>
                  <a:lnTo>
                    <a:pt x="130" y="45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" name="Group 245"/>
          <p:cNvGrpSpPr>
            <a:grpSpLocks/>
          </p:cNvGrpSpPr>
          <p:nvPr/>
        </p:nvGrpSpPr>
        <p:grpSpPr bwMode="auto">
          <a:xfrm>
            <a:off x="2791470" y="2457450"/>
            <a:ext cx="835025" cy="819150"/>
            <a:chOff x="866" y="2169"/>
            <a:chExt cx="406" cy="405"/>
          </a:xfrm>
        </p:grpSpPr>
        <p:sp>
          <p:nvSpPr>
            <p:cNvPr id="35" name="Freeform 246"/>
            <p:cNvSpPr>
              <a:spLocks/>
            </p:cNvSpPr>
            <p:nvPr/>
          </p:nvSpPr>
          <p:spPr bwMode="gray">
            <a:xfrm>
              <a:off x="1073" y="2181"/>
              <a:ext cx="190" cy="152"/>
            </a:xfrm>
            <a:custGeom>
              <a:avLst/>
              <a:gdLst>
                <a:gd name="T0" fmla="*/ 34 w 190"/>
                <a:gd name="T1" fmla="*/ 15 h 152"/>
                <a:gd name="T2" fmla="*/ 40 w 190"/>
                <a:gd name="T3" fmla="*/ 17 h 152"/>
                <a:gd name="T4" fmla="*/ 46 w 190"/>
                <a:gd name="T5" fmla="*/ 18 h 152"/>
                <a:gd name="T6" fmla="*/ 51 w 190"/>
                <a:gd name="T7" fmla="*/ 23 h 152"/>
                <a:gd name="T8" fmla="*/ 55 w 190"/>
                <a:gd name="T9" fmla="*/ 27 h 152"/>
                <a:gd name="T10" fmla="*/ 57 w 190"/>
                <a:gd name="T11" fmla="*/ 33 h 152"/>
                <a:gd name="T12" fmla="*/ 58 w 190"/>
                <a:gd name="T13" fmla="*/ 39 h 152"/>
                <a:gd name="T14" fmla="*/ 58 w 190"/>
                <a:gd name="T15" fmla="*/ 51 h 152"/>
                <a:gd name="T16" fmla="*/ 58 w 190"/>
                <a:gd name="T17" fmla="*/ 57 h 152"/>
                <a:gd name="T18" fmla="*/ 55 w 190"/>
                <a:gd name="T19" fmla="*/ 62 h 152"/>
                <a:gd name="T20" fmla="*/ 54 w 190"/>
                <a:gd name="T21" fmla="*/ 66 h 152"/>
                <a:gd name="T22" fmla="*/ 60 w 190"/>
                <a:gd name="T23" fmla="*/ 69 h 152"/>
                <a:gd name="T24" fmla="*/ 66 w 190"/>
                <a:gd name="T25" fmla="*/ 72 h 152"/>
                <a:gd name="T26" fmla="*/ 70 w 190"/>
                <a:gd name="T27" fmla="*/ 72 h 152"/>
                <a:gd name="T28" fmla="*/ 73 w 190"/>
                <a:gd name="T29" fmla="*/ 72 h 152"/>
                <a:gd name="T30" fmla="*/ 75 w 190"/>
                <a:gd name="T31" fmla="*/ 72 h 152"/>
                <a:gd name="T32" fmla="*/ 82 w 190"/>
                <a:gd name="T33" fmla="*/ 72 h 152"/>
                <a:gd name="T34" fmla="*/ 87 w 190"/>
                <a:gd name="T35" fmla="*/ 75 h 152"/>
                <a:gd name="T36" fmla="*/ 93 w 190"/>
                <a:gd name="T37" fmla="*/ 78 h 152"/>
                <a:gd name="T38" fmla="*/ 96 w 190"/>
                <a:gd name="T39" fmla="*/ 83 h 152"/>
                <a:gd name="T40" fmla="*/ 99 w 190"/>
                <a:gd name="T41" fmla="*/ 89 h 152"/>
                <a:gd name="T42" fmla="*/ 99 w 190"/>
                <a:gd name="T43" fmla="*/ 95 h 152"/>
                <a:gd name="T44" fmla="*/ 99 w 190"/>
                <a:gd name="T45" fmla="*/ 96 h 152"/>
                <a:gd name="T46" fmla="*/ 118 w 190"/>
                <a:gd name="T47" fmla="*/ 119 h 152"/>
                <a:gd name="T48" fmla="*/ 132 w 190"/>
                <a:gd name="T49" fmla="*/ 146 h 152"/>
                <a:gd name="T50" fmla="*/ 145 w 190"/>
                <a:gd name="T51" fmla="*/ 146 h 152"/>
                <a:gd name="T52" fmla="*/ 156 w 190"/>
                <a:gd name="T53" fmla="*/ 146 h 152"/>
                <a:gd name="T54" fmla="*/ 160 w 190"/>
                <a:gd name="T55" fmla="*/ 146 h 152"/>
                <a:gd name="T56" fmla="*/ 160 w 190"/>
                <a:gd name="T57" fmla="*/ 146 h 152"/>
                <a:gd name="T58" fmla="*/ 160 w 190"/>
                <a:gd name="T59" fmla="*/ 146 h 152"/>
                <a:gd name="T60" fmla="*/ 175 w 190"/>
                <a:gd name="T61" fmla="*/ 147 h 152"/>
                <a:gd name="T62" fmla="*/ 190 w 190"/>
                <a:gd name="T63" fmla="*/ 152 h 152"/>
                <a:gd name="T64" fmla="*/ 180 w 190"/>
                <a:gd name="T65" fmla="*/ 116 h 152"/>
                <a:gd name="T66" fmla="*/ 162 w 190"/>
                <a:gd name="T67" fmla="*/ 84 h 152"/>
                <a:gd name="T68" fmla="*/ 139 w 190"/>
                <a:gd name="T69" fmla="*/ 56 h 152"/>
                <a:gd name="T70" fmla="*/ 111 w 190"/>
                <a:gd name="T71" fmla="*/ 33 h 152"/>
                <a:gd name="T72" fmla="*/ 79 w 190"/>
                <a:gd name="T73" fmla="*/ 15 h 152"/>
                <a:gd name="T74" fmla="*/ 43 w 190"/>
                <a:gd name="T75" fmla="*/ 5 h 152"/>
                <a:gd name="T76" fmla="*/ 6 w 190"/>
                <a:gd name="T77" fmla="*/ 0 h 152"/>
                <a:gd name="T78" fmla="*/ 3 w 190"/>
                <a:gd name="T79" fmla="*/ 0 h 152"/>
                <a:gd name="T80" fmla="*/ 0 w 190"/>
                <a:gd name="T81" fmla="*/ 2 h 152"/>
                <a:gd name="T82" fmla="*/ 4 w 190"/>
                <a:gd name="T83" fmla="*/ 8 h 152"/>
                <a:gd name="T84" fmla="*/ 9 w 190"/>
                <a:gd name="T85" fmla="*/ 15 h 152"/>
                <a:gd name="T86" fmla="*/ 19 w 190"/>
                <a:gd name="T87" fmla="*/ 15 h 152"/>
                <a:gd name="T88" fmla="*/ 30 w 190"/>
                <a:gd name="T89" fmla="*/ 15 h 152"/>
                <a:gd name="T90" fmla="*/ 34 w 190"/>
                <a:gd name="T91" fmla="*/ 1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0" h="152">
                  <a:moveTo>
                    <a:pt x="34" y="15"/>
                  </a:moveTo>
                  <a:lnTo>
                    <a:pt x="40" y="17"/>
                  </a:lnTo>
                  <a:lnTo>
                    <a:pt x="46" y="18"/>
                  </a:lnTo>
                  <a:lnTo>
                    <a:pt x="51" y="23"/>
                  </a:lnTo>
                  <a:lnTo>
                    <a:pt x="55" y="27"/>
                  </a:lnTo>
                  <a:lnTo>
                    <a:pt x="57" y="33"/>
                  </a:lnTo>
                  <a:lnTo>
                    <a:pt x="58" y="39"/>
                  </a:lnTo>
                  <a:lnTo>
                    <a:pt x="58" y="51"/>
                  </a:lnTo>
                  <a:lnTo>
                    <a:pt x="58" y="57"/>
                  </a:lnTo>
                  <a:lnTo>
                    <a:pt x="55" y="62"/>
                  </a:lnTo>
                  <a:lnTo>
                    <a:pt x="54" y="66"/>
                  </a:lnTo>
                  <a:lnTo>
                    <a:pt x="60" y="69"/>
                  </a:lnTo>
                  <a:lnTo>
                    <a:pt x="66" y="72"/>
                  </a:lnTo>
                  <a:lnTo>
                    <a:pt x="70" y="72"/>
                  </a:lnTo>
                  <a:lnTo>
                    <a:pt x="73" y="72"/>
                  </a:lnTo>
                  <a:lnTo>
                    <a:pt x="75" y="72"/>
                  </a:lnTo>
                  <a:lnTo>
                    <a:pt x="82" y="72"/>
                  </a:lnTo>
                  <a:lnTo>
                    <a:pt x="87" y="75"/>
                  </a:lnTo>
                  <a:lnTo>
                    <a:pt x="93" y="78"/>
                  </a:lnTo>
                  <a:lnTo>
                    <a:pt x="96" y="83"/>
                  </a:lnTo>
                  <a:lnTo>
                    <a:pt x="99" y="89"/>
                  </a:lnTo>
                  <a:lnTo>
                    <a:pt x="99" y="95"/>
                  </a:lnTo>
                  <a:lnTo>
                    <a:pt x="99" y="96"/>
                  </a:lnTo>
                  <a:lnTo>
                    <a:pt x="118" y="119"/>
                  </a:lnTo>
                  <a:lnTo>
                    <a:pt x="132" y="146"/>
                  </a:lnTo>
                  <a:lnTo>
                    <a:pt x="145" y="146"/>
                  </a:lnTo>
                  <a:lnTo>
                    <a:pt x="156" y="146"/>
                  </a:lnTo>
                  <a:lnTo>
                    <a:pt x="160" y="146"/>
                  </a:lnTo>
                  <a:lnTo>
                    <a:pt x="160" y="146"/>
                  </a:lnTo>
                  <a:lnTo>
                    <a:pt x="160" y="146"/>
                  </a:lnTo>
                  <a:lnTo>
                    <a:pt x="175" y="147"/>
                  </a:lnTo>
                  <a:lnTo>
                    <a:pt x="190" y="152"/>
                  </a:lnTo>
                  <a:lnTo>
                    <a:pt x="180" y="116"/>
                  </a:lnTo>
                  <a:lnTo>
                    <a:pt x="162" y="84"/>
                  </a:lnTo>
                  <a:lnTo>
                    <a:pt x="139" y="56"/>
                  </a:lnTo>
                  <a:lnTo>
                    <a:pt x="111" y="33"/>
                  </a:lnTo>
                  <a:lnTo>
                    <a:pt x="79" y="15"/>
                  </a:lnTo>
                  <a:lnTo>
                    <a:pt x="43" y="5"/>
                  </a:lnTo>
                  <a:lnTo>
                    <a:pt x="6" y="0"/>
                  </a:lnTo>
                  <a:lnTo>
                    <a:pt x="3" y="0"/>
                  </a:lnTo>
                  <a:lnTo>
                    <a:pt x="0" y="2"/>
                  </a:lnTo>
                  <a:lnTo>
                    <a:pt x="4" y="8"/>
                  </a:lnTo>
                  <a:lnTo>
                    <a:pt x="9" y="15"/>
                  </a:lnTo>
                  <a:lnTo>
                    <a:pt x="19" y="15"/>
                  </a:lnTo>
                  <a:lnTo>
                    <a:pt x="30" y="15"/>
                  </a:lnTo>
                  <a:lnTo>
                    <a:pt x="34" y="15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247"/>
            <p:cNvSpPr>
              <a:spLocks/>
            </p:cNvSpPr>
            <p:nvPr/>
          </p:nvSpPr>
          <p:spPr bwMode="gray">
            <a:xfrm>
              <a:off x="911" y="2415"/>
              <a:ext cx="109" cy="131"/>
            </a:xfrm>
            <a:custGeom>
              <a:avLst/>
              <a:gdLst>
                <a:gd name="T0" fmla="*/ 40 w 109"/>
                <a:gd name="T1" fmla="*/ 0 h 131"/>
                <a:gd name="T2" fmla="*/ 33 w 109"/>
                <a:gd name="T3" fmla="*/ 11 h 131"/>
                <a:gd name="T4" fmla="*/ 25 w 109"/>
                <a:gd name="T5" fmla="*/ 21 h 131"/>
                <a:gd name="T6" fmla="*/ 16 w 109"/>
                <a:gd name="T7" fmla="*/ 32 h 131"/>
                <a:gd name="T8" fmla="*/ 12 w 109"/>
                <a:gd name="T9" fmla="*/ 39 h 131"/>
                <a:gd name="T10" fmla="*/ 9 w 109"/>
                <a:gd name="T11" fmla="*/ 41 h 131"/>
                <a:gd name="T12" fmla="*/ 7 w 109"/>
                <a:gd name="T13" fmla="*/ 44 h 131"/>
                <a:gd name="T14" fmla="*/ 3 w 109"/>
                <a:gd name="T15" fmla="*/ 45 h 131"/>
                <a:gd name="T16" fmla="*/ 0 w 109"/>
                <a:gd name="T17" fmla="*/ 47 h 131"/>
                <a:gd name="T18" fmla="*/ 18 w 109"/>
                <a:gd name="T19" fmla="*/ 74 h 131"/>
                <a:gd name="T20" fmla="*/ 39 w 109"/>
                <a:gd name="T21" fmla="*/ 96 h 131"/>
                <a:gd name="T22" fmla="*/ 63 w 109"/>
                <a:gd name="T23" fmla="*/ 116 h 131"/>
                <a:gd name="T24" fmla="*/ 90 w 109"/>
                <a:gd name="T25" fmla="*/ 131 h 131"/>
                <a:gd name="T26" fmla="*/ 100 w 109"/>
                <a:gd name="T27" fmla="*/ 104 h 131"/>
                <a:gd name="T28" fmla="*/ 109 w 109"/>
                <a:gd name="T29" fmla="*/ 77 h 131"/>
                <a:gd name="T30" fmla="*/ 87 w 109"/>
                <a:gd name="T31" fmla="*/ 63 h 131"/>
                <a:gd name="T32" fmla="*/ 67 w 109"/>
                <a:gd name="T33" fmla="*/ 45 h 131"/>
                <a:gd name="T34" fmla="*/ 52 w 109"/>
                <a:gd name="T35" fmla="*/ 24 h 131"/>
                <a:gd name="T36" fmla="*/ 40 w 109"/>
                <a:gd name="T3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9" h="131">
                  <a:moveTo>
                    <a:pt x="40" y="0"/>
                  </a:moveTo>
                  <a:lnTo>
                    <a:pt x="33" y="11"/>
                  </a:lnTo>
                  <a:lnTo>
                    <a:pt x="25" y="21"/>
                  </a:lnTo>
                  <a:lnTo>
                    <a:pt x="16" y="32"/>
                  </a:lnTo>
                  <a:lnTo>
                    <a:pt x="12" y="39"/>
                  </a:lnTo>
                  <a:lnTo>
                    <a:pt x="9" y="41"/>
                  </a:lnTo>
                  <a:lnTo>
                    <a:pt x="7" y="44"/>
                  </a:lnTo>
                  <a:lnTo>
                    <a:pt x="3" y="45"/>
                  </a:lnTo>
                  <a:lnTo>
                    <a:pt x="0" y="47"/>
                  </a:lnTo>
                  <a:lnTo>
                    <a:pt x="18" y="74"/>
                  </a:lnTo>
                  <a:lnTo>
                    <a:pt x="39" y="96"/>
                  </a:lnTo>
                  <a:lnTo>
                    <a:pt x="63" y="116"/>
                  </a:lnTo>
                  <a:lnTo>
                    <a:pt x="90" y="131"/>
                  </a:lnTo>
                  <a:lnTo>
                    <a:pt x="100" y="104"/>
                  </a:lnTo>
                  <a:lnTo>
                    <a:pt x="109" y="77"/>
                  </a:lnTo>
                  <a:lnTo>
                    <a:pt x="87" y="63"/>
                  </a:lnTo>
                  <a:lnTo>
                    <a:pt x="67" y="45"/>
                  </a:lnTo>
                  <a:lnTo>
                    <a:pt x="52" y="24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248"/>
            <p:cNvSpPr>
              <a:spLocks/>
            </p:cNvSpPr>
            <p:nvPr/>
          </p:nvSpPr>
          <p:spPr bwMode="gray">
            <a:xfrm>
              <a:off x="911" y="2198"/>
              <a:ext cx="109" cy="130"/>
            </a:xfrm>
            <a:custGeom>
              <a:avLst/>
              <a:gdLst>
                <a:gd name="T0" fmla="*/ 9 w 109"/>
                <a:gd name="T1" fmla="*/ 90 h 130"/>
                <a:gd name="T2" fmla="*/ 12 w 109"/>
                <a:gd name="T3" fmla="*/ 93 h 130"/>
                <a:gd name="T4" fmla="*/ 16 w 109"/>
                <a:gd name="T5" fmla="*/ 99 h 130"/>
                <a:gd name="T6" fmla="*/ 25 w 109"/>
                <a:gd name="T7" fmla="*/ 109 h 130"/>
                <a:gd name="T8" fmla="*/ 33 w 109"/>
                <a:gd name="T9" fmla="*/ 120 h 130"/>
                <a:gd name="T10" fmla="*/ 40 w 109"/>
                <a:gd name="T11" fmla="*/ 130 h 130"/>
                <a:gd name="T12" fmla="*/ 52 w 109"/>
                <a:gd name="T13" fmla="*/ 106 h 130"/>
                <a:gd name="T14" fmla="*/ 67 w 109"/>
                <a:gd name="T15" fmla="*/ 85 h 130"/>
                <a:gd name="T16" fmla="*/ 87 w 109"/>
                <a:gd name="T17" fmla="*/ 67 h 130"/>
                <a:gd name="T18" fmla="*/ 109 w 109"/>
                <a:gd name="T19" fmla="*/ 54 h 130"/>
                <a:gd name="T20" fmla="*/ 100 w 109"/>
                <a:gd name="T21" fmla="*/ 27 h 130"/>
                <a:gd name="T22" fmla="*/ 90 w 109"/>
                <a:gd name="T23" fmla="*/ 0 h 130"/>
                <a:gd name="T24" fmla="*/ 63 w 109"/>
                <a:gd name="T25" fmla="*/ 15 h 130"/>
                <a:gd name="T26" fmla="*/ 39 w 109"/>
                <a:gd name="T27" fmla="*/ 34 h 130"/>
                <a:gd name="T28" fmla="*/ 18 w 109"/>
                <a:gd name="T29" fmla="*/ 57 h 130"/>
                <a:gd name="T30" fmla="*/ 0 w 109"/>
                <a:gd name="T31" fmla="*/ 84 h 130"/>
                <a:gd name="T32" fmla="*/ 6 w 109"/>
                <a:gd name="T33" fmla="*/ 85 h 130"/>
                <a:gd name="T34" fmla="*/ 9 w 109"/>
                <a:gd name="T35" fmla="*/ 9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9" h="130">
                  <a:moveTo>
                    <a:pt x="9" y="90"/>
                  </a:moveTo>
                  <a:lnTo>
                    <a:pt x="12" y="93"/>
                  </a:lnTo>
                  <a:lnTo>
                    <a:pt x="16" y="99"/>
                  </a:lnTo>
                  <a:lnTo>
                    <a:pt x="25" y="109"/>
                  </a:lnTo>
                  <a:lnTo>
                    <a:pt x="33" y="120"/>
                  </a:lnTo>
                  <a:lnTo>
                    <a:pt x="40" y="130"/>
                  </a:lnTo>
                  <a:lnTo>
                    <a:pt x="52" y="106"/>
                  </a:lnTo>
                  <a:lnTo>
                    <a:pt x="67" y="85"/>
                  </a:lnTo>
                  <a:lnTo>
                    <a:pt x="87" y="67"/>
                  </a:lnTo>
                  <a:lnTo>
                    <a:pt x="109" y="54"/>
                  </a:lnTo>
                  <a:lnTo>
                    <a:pt x="100" y="27"/>
                  </a:lnTo>
                  <a:lnTo>
                    <a:pt x="90" y="0"/>
                  </a:lnTo>
                  <a:lnTo>
                    <a:pt x="63" y="15"/>
                  </a:lnTo>
                  <a:lnTo>
                    <a:pt x="39" y="34"/>
                  </a:lnTo>
                  <a:lnTo>
                    <a:pt x="18" y="57"/>
                  </a:lnTo>
                  <a:lnTo>
                    <a:pt x="0" y="84"/>
                  </a:lnTo>
                  <a:lnTo>
                    <a:pt x="6" y="85"/>
                  </a:lnTo>
                  <a:lnTo>
                    <a:pt x="9" y="90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249"/>
            <p:cNvSpPr>
              <a:spLocks/>
            </p:cNvSpPr>
            <p:nvPr/>
          </p:nvSpPr>
          <p:spPr bwMode="gray">
            <a:xfrm>
              <a:off x="1073" y="2411"/>
              <a:ext cx="190" cy="151"/>
            </a:xfrm>
            <a:custGeom>
              <a:avLst/>
              <a:gdLst>
                <a:gd name="T0" fmla="*/ 132 w 190"/>
                <a:gd name="T1" fmla="*/ 6 h 151"/>
                <a:gd name="T2" fmla="*/ 118 w 190"/>
                <a:gd name="T3" fmla="*/ 33 h 151"/>
                <a:gd name="T4" fmla="*/ 99 w 190"/>
                <a:gd name="T5" fmla="*/ 55 h 151"/>
                <a:gd name="T6" fmla="*/ 99 w 190"/>
                <a:gd name="T7" fmla="*/ 57 h 151"/>
                <a:gd name="T8" fmla="*/ 99 w 190"/>
                <a:gd name="T9" fmla="*/ 63 h 151"/>
                <a:gd name="T10" fmla="*/ 96 w 190"/>
                <a:gd name="T11" fmla="*/ 69 h 151"/>
                <a:gd name="T12" fmla="*/ 93 w 190"/>
                <a:gd name="T13" fmla="*/ 73 h 151"/>
                <a:gd name="T14" fmla="*/ 87 w 190"/>
                <a:gd name="T15" fmla="*/ 76 h 151"/>
                <a:gd name="T16" fmla="*/ 82 w 190"/>
                <a:gd name="T17" fmla="*/ 79 h 151"/>
                <a:gd name="T18" fmla="*/ 75 w 190"/>
                <a:gd name="T19" fmla="*/ 81 h 151"/>
                <a:gd name="T20" fmla="*/ 73 w 190"/>
                <a:gd name="T21" fmla="*/ 81 h 151"/>
                <a:gd name="T22" fmla="*/ 70 w 190"/>
                <a:gd name="T23" fmla="*/ 81 h 151"/>
                <a:gd name="T24" fmla="*/ 66 w 190"/>
                <a:gd name="T25" fmla="*/ 81 h 151"/>
                <a:gd name="T26" fmla="*/ 60 w 190"/>
                <a:gd name="T27" fmla="*/ 82 h 151"/>
                <a:gd name="T28" fmla="*/ 54 w 190"/>
                <a:gd name="T29" fmla="*/ 85 h 151"/>
                <a:gd name="T30" fmla="*/ 55 w 190"/>
                <a:gd name="T31" fmla="*/ 90 h 151"/>
                <a:gd name="T32" fmla="*/ 58 w 190"/>
                <a:gd name="T33" fmla="*/ 94 h 151"/>
                <a:gd name="T34" fmla="*/ 58 w 190"/>
                <a:gd name="T35" fmla="*/ 100 h 151"/>
                <a:gd name="T36" fmla="*/ 58 w 190"/>
                <a:gd name="T37" fmla="*/ 112 h 151"/>
                <a:gd name="T38" fmla="*/ 57 w 190"/>
                <a:gd name="T39" fmla="*/ 118 h 151"/>
                <a:gd name="T40" fmla="*/ 55 w 190"/>
                <a:gd name="T41" fmla="*/ 124 h 151"/>
                <a:gd name="T42" fmla="*/ 51 w 190"/>
                <a:gd name="T43" fmla="*/ 129 h 151"/>
                <a:gd name="T44" fmla="*/ 46 w 190"/>
                <a:gd name="T45" fmla="*/ 133 h 151"/>
                <a:gd name="T46" fmla="*/ 40 w 190"/>
                <a:gd name="T47" fmla="*/ 135 h 151"/>
                <a:gd name="T48" fmla="*/ 34 w 190"/>
                <a:gd name="T49" fmla="*/ 136 h 151"/>
                <a:gd name="T50" fmla="*/ 30 w 190"/>
                <a:gd name="T51" fmla="*/ 136 h 151"/>
                <a:gd name="T52" fmla="*/ 19 w 190"/>
                <a:gd name="T53" fmla="*/ 136 h 151"/>
                <a:gd name="T54" fmla="*/ 9 w 190"/>
                <a:gd name="T55" fmla="*/ 136 h 151"/>
                <a:gd name="T56" fmla="*/ 4 w 190"/>
                <a:gd name="T57" fmla="*/ 144 h 151"/>
                <a:gd name="T58" fmla="*/ 0 w 190"/>
                <a:gd name="T59" fmla="*/ 150 h 151"/>
                <a:gd name="T60" fmla="*/ 3 w 190"/>
                <a:gd name="T61" fmla="*/ 151 h 151"/>
                <a:gd name="T62" fmla="*/ 6 w 190"/>
                <a:gd name="T63" fmla="*/ 151 h 151"/>
                <a:gd name="T64" fmla="*/ 43 w 190"/>
                <a:gd name="T65" fmla="*/ 147 h 151"/>
                <a:gd name="T66" fmla="*/ 79 w 190"/>
                <a:gd name="T67" fmla="*/ 136 h 151"/>
                <a:gd name="T68" fmla="*/ 111 w 190"/>
                <a:gd name="T69" fmla="*/ 118 h 151"/>
                <a:gd name="T70" fmla="*/ 139 w 190"/>
                <a:gd name="T71" fmla="*/ 96 h 151"/>
                <a:gd name="T72" fmla="*/ 162 w 190"/>
                <a:gd name="T73" fmla="*/ 67 h 151"/>
                <a:gd name="T74" fmla="*/ 180 w 190"/>
                <a:gd name="T75" fmla="*/ 36 h 151"/>
                <a:gd name="T76" fmla="*/ 190 w 190"/>
                <a:gd name="T77" fmla="*/ 0 h 151"/>
                <a:gd name="T78" fmla="*/ 175 w 190"/>
                <a:gd name="T79" fmla="*/ 4 h 151"/>
                <a:gd name="T80" fmla="*/ 160 w 190"/>
                <a:gd name="T81" fmla="*/ 6 h 151"/>
                <a:gd name="T82" fmla="*/ 156 w 190"/>
                <a:gd name="T83" fmla="*/ 6 h 151"/>
                <a:gd name="T84" fmla="*/ 145 w 190"/>
                <a:gd name="T85" fmla="*/ 6 h 151"/>
                <a:gd name="T86" fmla="*/ 132 w 190"/>
                <a:gd name="T87" fmla="*/ 6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0" h="151">
                  <a:moveTo>
                    <a:pt x="132" y="6"/>
                  </a:moveTo>
                  <a:lnTo>
                    <a:pt x="118" y="33"/>
                  </a:lnTo>
                  <a:lnTo>
                    <a:pt x="99" y="55"/>
                  </a:lnTo>
                  <a:lnTo>
                    <a:pt x="99" y="57"/>
                  </a:lnTo>
                  <a:lnTo>
                    <a:pt x="99" y="63"/>
                  </a:lnTo>
                  <a:lnTo>
                    <a:pt x="96" y="69"/>
                  </a:lnTo>
                  <a:lnTo>
                    <a:pt x="93" y="73"/>
                  </a:lnTo>
                  <a:lnTo>
                    <a:pt x="87" y="76"/>
                  </a:lnTo>
                  <a:lnTo>
                    <a:pt x="82" y="79"/>
                  </a:lnTo>
                  <a:lnTo>
                    <a:pt x="75" y="81"/>
                  </a:lnTo>
                  <a:lnTo>
                    <a:pt x="73" y="81"/>
                  </a:lnTo>
                  <a:lnTo>
                    <a:pt x="70" y="81"/>
                  </a:lnTo>
                  <a:lnTo>
                    <a:pt x="66" y="81"/>
                  </a:lnTo>
                  <a:lnTo>
                    <a:pt x="60" y="82"/>
                  </a:lnTo>
                  <a:lnTo>
                    <a:pt x="54" y="85"/>
                  </a:lnTo>
                  <a:lnTo>
                    <a:pt x="55" y="90"/>
                  </a:lnTo>
                  <a:lnTo>
                    <a:pt x="58" y="94"/>
                  </a:lnTo>
                  <a:lnTo>
                    <a:pt x="58" y="100"/>
                  </a:lnTo>
                  <a:lnTo>
                    <a:pt x="58" y="112"/>
                  </a:lnTo>
                  <a:lnTo>
                    <a:pt x="57" y="118"/>
                  </a:lnTo>
                  <a:lnTo>
                    <a:pt x="55" y="124"/>
                  </a:lnTo>
                  <a:lnTo>
                    <a:pt x="51" y="129"/>
                  </a:lnTo>
                  <a:lnTo>
                    <a:pt x="46" y="133"/>
                  </a:lnTo>
                  <a:lnTo>
                    <a:pt x="40" y="135"/>
                  </a:lnTo>
                  <a:lnTo>
                    <a:pt x="34" y="136"/>
                  </a:lnTo>
                  <a:lnTo>
                    <a:pt x="30" y="136"/>
                  </a:lnTo>
                  <a:lnTo>
                    <a:pt x="19" y="136"/>
                  </a:lnTo>
                  <a:lnTo>
                    <a:pt x="9" y="136"/>
                  </a:lnTo>
                  <a:lnTo>
                    <a:pt x="4" y="144"/>
                  </a:lnTo>
                  <a:lnTo>
                    <a:pt x="0" y="150"/>
                  </a:lnTo>
                  <a:lnTo>
                    <a:pt x="3" y="151"/>
                  </a:lnTo>
                  <a:lnTo>
                    <a:pt x="6" y="151"/>
                  </a:lnTo>
                  <a:lnTo>
                    <a:pt x="43" y="147"/>
                  </a:lnTo>
                  <a:lnTo>
                    <a:pt x="79" y="136"/>
                  </a:lnTo>
                  <a:lnTo>
                    <a:pt x="111" y="118"/>
                  </a:lnTo>
                  <a:lnTo>
                    <a:pt x="139" y="96"/>
                  </a:lnTo>
                  <a:lnTo>
                    <a:pt x="162" y="67"/>
                  </a:lnTo>
                  <a:lnTo>
                    <a:pt x="180" y="36"/>
                  </a:lnTo>
                  <a:lnTo>
                    <a:pt x="190" y="0"/>
                  </a:lnTo>
                  <a:lnTo>
                    <a:pt x="175" y="4"/>
                  </a:lnTo>
                  <a:lnTo>
                    <a:pt x="160" y="6"/>
                  </a:lnTo>
                  <a:lnTo>
                    <a:pt x="156" y="6"/>
                  </a:lnTo>
                  <a:lnTo>
                    <a:pt x="145" y="6"/>
                  </a:lnTo>
                  <a:lnTo>
                    <a:pt x="132" y="6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250"/>
            <p:cNvSpPr>
              <a:spLocks/>
            </p:cNvSpPr>
            <p:nvPr/>
          </p:nvSpPr>
          <p:spPr bwMode="gray">
            <a:xfrm>
              <a:off x="866" y="2169"/>
              <a:ext cx="406" cy="405"/>
            </a:xfrm>
            <a:custGeom>
              <a:avLst/>
              <a:gdLst>
                <a:gd name="T0" fmla="*/ 259 w 406"/>
                <a:gd name="T1" fmla="*/ 129 h 405"/>
                <a:gd name="T2" fmla="*/ 280 w 406"/>
                <a:gd name="T3" fmla="*/ 126 h 405"/>
                <a:gd name="T4" fmla="*/ 282 w 406"/>
                <a:gd name="T5" fmla="*/ 107 h 405"/>
                <a:gd name="T6" fmla="*/ 277 w 406"/>
                <a:gd name="T7" fmla="*/ 99 h 405"/>
                <a:gd name="T8" fmla="*/ 220 w 406"/>
                <a:gd name="T9" fmla="*/ 72 h 405"/>
                <a:gd name="T10" fmla="*/ 238 w 406"/>
                <a:gd name="T11" fmla="*/ 69 h 405"/>
                <a:gd name="T12" fmla="*/ 241 w 406"/>
                <a:gd name="T13" fmla="*/ 51 h 405"/>
                <a:gd name="T14" fmla="*/ 235 w 406"/>
                <a:gd name="T15" fmla="*/ 44 h 405"/>
                <a:gd name="T16" fmla="*/ 195 w 406"/>
                <a:gd name="T17" fmla="*/ 35 h 405"/>
                <a:gd name="T18" fmla="*/ 175 w 406"/>
                <a:gd name="T19" fmla="*/ 9 h 405"/>
                <a:gd name="T20" fmla="*/ 165 w 406"/>
                <a:gd name="T21" fmla="*/ 2 h 405"/>
                <a:gd name="T22" fmla="*/ 151 w 406"/>
                <a:gd name="T23" fmla="*/ 0 h 405"/>
                <a:gd name="T24" fmla="*/ 138 w 406"/>
                <a:gd name="T25" fmla="*/ 15 h 405"/>
                <a:gd name="T26" fmla="*/ 157 w 406"/>
                <a:gd name="T27" fmla="*/ 69 h 405"/>
                <a:gd name="T28" fmla="*/ 180 w 406"/>
                <a:gd name="T29" fmla="*/ 132 h 405"/>
                <a:gd name="T30" fmla="*/ 190 w 406"/>
                <a:gd name="T31" fmla="*/ 165 h 405"/>
                <a:gd name="T32" fmla="*/ 160 w 406"/>
                <a:gd name="T33" fmla="*/ 177 h 405"/>
                <a:gd name="T34" fmla="*/ 106 w 406"/>
                <a:gd name="T35" fmla="*/ 182 h 405"/>
                <a:gd name="T36" fmla="*/ 76 w 406"/>
                <a:gd name="T37" fmla="*/ 183 h 405"/>
                <a:gd name="T38" fmla="*/ 21 w 406"/>
                <a:gd name="T39" fmla="*/ 192 h 405"/>
                <a:gd name="T40" fmla="*/ 4 w 406"/>
                <a:gd name="T41" fmla="*/ 278 h 405"/>
                <a:gd name="T42" fmla="*/ 81 w 406"/>
                <a:gd name="T43" fmla="*/ 222 h 405"/>
                <a:gd name="T44" fmla="*/ 124 w 406"/>
                <a:gd name="T45" fmla="*/ 224 h 405"/>
                <a:gd name="T46" fmla="*/ 175 w 406"/>
                <a:gd name="T47" fmla="*/ 231 h 405"/>
                <a:gd name="T48" fmla="*/ 189 w 406"/>
                <a:gd name="T49" fmla="*/ 246 h 405"/>
                <a:gd name="T50" fmla="*/ 172 w 406"/>
                <a:gd name="T51" fmla="*/ 293 h 405"/>
                <a:gd name="T52" fmla="*/ 150 w 406"/>
                <a:gd name="T53" fmla="*/ 357 h 405"/>
                <a:gd name="T54" fmla="*/ 135 w 406"/>
                <a:gd name="T55" fmla="*/ 401 h 405"/>
                <a:gd name="T56" fmla="*/ 156 w 406"/>
                <a:gd name="T57" fmla="*/ 405 h 405"/>
                <a:gd name="T58" fmla="*/ 169 w 406"/>
                <a:gd name="T59" fmla="*/ 404 h 405"/>
                <a:gd name="T60" fmla="*/ 181 w 406"/>
                <a:gd name="T61" fmla="*/ 389 h 405"/>
                <a:gd name="T62" fmla="*/ 199 w 406"/>
                <a:gd name="T63" fmla="*/ 363 h 405"/>
                <a:gd name="T64" fmla="*/ 238 w 406"/>
                <a:gd name="T65" fmla="*/ 360 h 405"/>
                <a:gd name="T66" fmla="*/ 241 w 406"/>
                <a:gd name="T67" fmla="*/ 342 h 405"/>
                <a:gd name="T68" fmla="*/ 235 w 406"/>
                <a:gd name="T69" fmla="*/ 333 h 405"/>
                <a:gd name="T70" fmla="*/ 238 w 406"/>
                <a:gd name="T71" fmla="*/ 306 h 405"/>
                <a:gd name="T72" fmla="*/ 280 w 406"/>
                <a:gd name="T73" fmla="*/ 305 h 405"/>
                <a:gd name="T74" fmla="*/ 282 w 406"/>
                <a:gd name="T75" fmla="*/ 285 h 405"/>
                <a:gd name="T76" fmla="*/ 277 w 406"/>
                <a:gd name="T77" fmla="*/ 278 h 405"/>
                <a:gd name="T78" fmla="*/ 294 w 406"/>
                <a:gd name="T79" fmla="*/ 233 h 405"/>
                <a:gd name="T80" fmla="*/ 376 w 406"/>
                <a:gd name="T81" fmla="*/ 230 h 405"/>
                <a:gd name="T82" fmla="*/ 403 w 406"/>
                <a:gd name="T83" fmla="*/ 213 h 405"/>
                <a:gd name="T84" fmla="*/ 397 w 406"/>
                <a:gd name="T85" fmla="*/ 185 h 405"/>
                <a:gd name="T86" fmla="*/ 367 w 406"/>
                <a:gd name="T87" fmla="*/ 174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6" h="405">
                  <a:moveTo>
                    <a:pt x="360" y="174"/>
                  </a:moveTo>
                  <a:lnTo>
                    <a:pt x="294" y="173"/>
                  </a:lnTo>
                  <a:lnTo>
                    <a:pt x="259" y="129"/>
                  </a:lnTo>
                  <a:lnTo>
                    <a:pt x="274" y="129"/>
                  </a:lnTo>
                  <a:lnTo>
                    <a:pt x="277" y="128"/>
                  </a:lnTo>
                  <a:lnTo>
                    <a:pt x="280" y="126"/>
                  </a:lnTo>
                  <a:lnTo>
                    <a:pt x="282" y="123"/>
                  </a:lnTo>
                  <a:lnTo>
                    <a:pt x="282" y="120"/>
                  </a:lnTo>
                  <a:lnTo>
                    <a:pt x="282" y="107"/>
                  </a:lnTo>
                  <a:lnTo>
                    <a:pt x="282" y="104"/>
                  </a:lnTo>
                  <a:lnTo>
                    <a:pt x="280" y="101"/>
                  </a:lnTo>
                  <a:lnTo>
                    <a:pt x="277" y="99"/>
                  </a:lnTo>
                  <a:lnTo>
                    <a:pt x="274" y="99"/>
                  </a:lnTo>
                  <a:lnTo>
                    <a:pt x="238" y="99"/>
                  </a:lnTo>
                  <a:lnTo>
                    <a:pt x="220" y="72"/>
                  </a:lnTo>
                  <a:lnTo>
                    <a:pt x="232" y="72"/>
                  </a:lnTo>
                  <a:lnTo>
                    <a:pt x="235" y="72"/>
                  </a:lnTo>
                  <a:lnTo>
                    <a:pt x="238" y="69"/>
                  </a:lnTo>
                  <a:lnTo>
                    <a:pt x="241" y="68"/>
                  </a:lnTo>
                  <a:lnTo>
                    <a:pt x="241" y="63"/>
                  </a:lnTo>
                  <a:lnTo>
                    <a:pt x="241" y="51"/>
                  </a:lnTo>
                  <a:lnTo>
                    <a:pt x="241" y="48"/>
                  </a:lnTo>
                  <a:lnTo>
                    <a:pt x="238" y="45"/>
                  </a:lnTo>
                  <a:lnTo>
                    <a:pt x="235" y="44"/>
                  </a:lnTo>
                  <a:lnTo>
                    <a:pt x="232" y="42"/>
                  </a:lnTo>
                  <a:lnTo>
                    <a:pt x="199" y="42"/>
                  </a:lnTo>
                  <a:lnTo>
                    <a:pt x="195" y="35"/>
                  </a:lnTo>
                  <a:lnTo>
                    <a:pt x="189" y="26"/>
                  </a:lnTo>
                  <a:lnTo>
                    <a:pt x="181" y="17"/>
                  </a:lnTo>
                  <a:lnTo>
                    <a:pt x="175" y="9"/>
                  </a:lnTo>
                  <a:lnTo>
                    <a:pt x="172" y="5"/>
                  </a:lnTo>
                  <a:lnTo>
                    <a:pt x="169" y="3"/>
                  </a:lnTo>
                  <a:lnTo>
                    <a:pt x="165" y="2"/>
                  </a:lnTo>
                  <a:lnTo>
                    <a:pt x="160" y="0"/>
                  </a:lnTo>
                  <a:lnTo>
                    <a:pt x="156" y="0"/>
                  </a:lnTo>
                  <a:lnTo>
                    <a:pt x="151" y="0"/>
                  </a:lnTo>
                  <a:lnTo>
                    <a:pt x="133" y="0"/>
                  </a:lnTo>
                  <a:lnTo>
                    <a:pt x="135" y="5"/>
                  </a:lnTo>
                  <a:lnTo>
                    <a:pt x="138" y="15"/>
                  </a:lnTo>
                  <a:lnTo>
                    <a:pt x="144" y="30"/>
                  </a:lnTo>
                  <a:lnTo>
                    <a:pt x="150" y="48"/>
                  </a:lnTo>
                  <a:lnTo>
                    <a:pt x="157" y="69"/>
                  </a:lnTo>
                  <a:lnTo>
                    <a:pt x="165" y="92"/>
                  </a:lnTo>
                  <a:lnTo>
                    <a:pt x="172" y="113"/>
                  </a:lnTo>
                  <a:lnTo>
                    <a:pt x="180" y="132"/>
                  </a:lnTo>
                  <a:lnTo>
                    <a:pt x="184" y="149"/>
                  </a:lnTo>
                  <a:lnTo>
                    <a:pt x="189" y="159"/>
                  </a:lnTo>
                  <a:lnTo>
                    <a:pt x="190" y="165"/>
                  </a:lnTo>
                  <a:lnTo>
                    <a:pt x="186" y="170"/>
                  </a:lnTo>
                  <a:lnTo>
                    <a:pt x="175" y="174"/>
                  </a:lnTo>
                  <a:lnTo>
                    <a:pt x="160" y="177"/>
                  </a:lnTo>
                  <a:lnTo>
                    <a:pt x="142" y="180"/>
                  </a:lnTo>
                  <a:lnTo>
                    <a:pt x="124" y="182"/>
                  </a:lnTo>
                  <a:lnTo>
                    <a:pt x="106" y="182"/>
                  </a:lnTo>
                  <a:lnTo>
                    <a:pt x="91" y="183"/>
                  </a:lnTo>
                  <a:lnTo>
                    <a:pt x="81" y="183"/>
                  </a:lnTo>
                  <a:lnTo>
                    <a:pt x="76" y="183"/>
                  </a:lnTo>
                  <a:lnTo>
                    <a:pt x="33" y="128"/>
                  </a:lnTo>
                  <a:lnTo>
                    <a:pt x="4" y="128"/>
                  </a:lnTo>
                  <a:lnTo>
                    <a:pt x="21" y="192"/>
                  </a:lnTo>
                  <a:lnTo>
                    <a:pt x="0" y="203"/>
                  </a:lnTo>
                  <a:lnTo>
                    <a:pt x="21" y="213"/>
                  </a:lnTo>
                  <a:lnTo>
                    <a:pt x="4" y="278"/>
                  </a:lnTo>
                  <a:lnTo>
                    <a:pt x="33" y="278"/>
                  </a:lnTo>
                  <a:lnTo>
                    <a:pt x="76" y="222"/>
                  </a:lnTo>
                  <a:lnTo>
                    <a:pt x="81" y="222"/>
                  </a:lnTo>
                  <a:lnTo>
                    <a:pt x="91" y="222"/>
                  </a:lnTo>
                  <a:lnTo>
                    <a:pt x="106" y="224"/>
                  </a:lnTo>
                  <a:lnTo>
                    <a:pt x="124" y="224"/>
                  </a:lnTo>
                  <a:lnTo>
                    <a:pt x="142" y="225"/>
                  </a:lnTo>
                  <a:lnTo>
                    <a:pt x="160" y="228"/>
                  </a:lnTo>
                  <a:lnTo>
                    <a:pt x="175" y="231"/>
                  </a:lnTo>
                  <a:lnTo>
                    <a:pt x="186" y="236"/>
                  </a:lnTo>
                  <a:lnTo>
                    <a:pt x="190" y="240"/>
                  </a:lnTo>
                  <a:lnTo>
                    <a:pt x="189" y="246"/>
                  </a:lnTo>
                  <a:lnTo>
                    <a:pt x="184" y="257"/>
                  </a:lnTo>
                  <a:lnTo>
                    <a:pt x="180" y="273"/>
                  </a:lnTo>
                  <a:lnTo>
                    <a:pt x="172" y="293"/>
                  </a:lnTo>
                  <a:lnTo>
                    <a:pt x="165" y="314"/>
                  </a:lnTo>
                  <a:lnTo>
                    <a:pt x="157" y="336"/>
                  </a:lnTo>
                  <a:lnTo>
                    <a:pt x="150" y="357"/>
                  </a:lnTo>
                  <a:lnTo>
                    <a:pt x="144" y="375"/>
                  </a:lnTo>
                  <a:lnTo>
                    <a:pt x="138" y="390"/>
                  </a:lnTo>
                  <a:lnTo>
                    <a:pt x="135" y="401"/>
                  </a:lnTo>
                  <a:lnTo>
                    <a:pt x="133" y="405"/>
                  </a:lnTo>
                  <a:lnTo>
                    <a:pt x="151" y="405"/>
                  </a:lnTo>
                  <a:lnTo>
                    <a:pt x="156" y="405"/>
                  </a:lnTo>
                  <a:lnTo>
                    <a:pt x="160" y="405"/>
                  </a:lnTo>
                  <a:lnTo>
                    <a:pt x="165" y="404"/>
                  </a:lnTo>
                  <a:lnTo>
                    <a:pt x="169" y="404"/>
                  </a:lnTo>
                  <a:lnTo>
                    <a:pt x="172" y="401"/>
                  </a:lnTo>
                  <a:lnTo>
                    <a:pt x="175" y="396"/>
                  </a:lnTo>
                  <a:lnTo>
                    <a:pt x="181" y="389"/>
                  </a:lnTo>
                  <a:lnTo>
                    <a:pt x="189" y="380"/>
                  </a:lnTo>
                  <a:lnTo>
                    <a:pt x="195" y="371"/>
                  </a:lnTo>
                  <a:lnTo>
                    <a:pt x="199" y="363"/>
                  </a:lnTo>
                  <a:lnTo>
                    <a:pt x="232" y="363"/>
                  </a:lnTo>
                  <a:lnTo>
                    <a:pt x="235" y="362"/>
                  </a:lnTo>
                  <a:lnTo>
                    <a:pt x="238" y="360"/>
                  </a:lnTo>
                  <a:lnTo>
                    <a:pt x="241" y="357"/>
                  </a:lnTo>
                  <a:lnTo>
                    <a:pt x="241" y="354"/>
                  </a:lnTo>
                  <a:lnTo>
                    <a:pt x="241" y="342"/>
                  </a:lnTo>
                  <a:lnTo>
                    <a:pt x="241" y="338"/>
                  </a:lnTo>
                  <a:lnTo>
                    <a:pt x="238" y="336"/>
                  </a:lnTo>
                  <a:lnTo>
                    <a:pt x="235" y="333"/>
                  </a:lnTo>
                  <a:lnTo>
                    <a:pt x="232" y="333"/>
                  </a:lnTo>
                  <a:lnTo>
                    <a:pt x="220" y="333"/>
                  </a:lnTo>
                  <a:lnTo>
                    <a:pt x="238" y="306"/>
                  </a:lnTo>
                  <a:lnTo>
                    <a:pt x="274" y="306"/>
                  </a:lnTo>
                  <a:lnTo>
                    <a:pt x="277" y="306"/>
                  </a:lnTo>
                  <a:lnTo>
                    <a:pt x="280" y="305"/>
                  </a:lnTo>
                  <a:lnTo>
                    <a:pt x="282" y="302"/>
                  </a:lnTo>
                  <a:lnTo>
                    <a:pt x="282" y="299"/>
                  </a:lnTo>
                  <a:lnTo>
                    <a:pt x="282" y="285"/>
                  </a:lnTo>
                  <a:lnTo>
                    <a:pt x="282" y="282"/>
                  </a:lnTo>
                  <a:lnTo>
                    <a:pt x="280" y="279"/>
                  </a:lnTo>
                  <a:lnTo>
                    <a:pt x="277" y="278"/>
                  </a:lnTo>
                  <a:lnTo>
                    <a:pt x="274" y="276"/>
                  </a:lnTo>
                  <a:lnTo>
                    <a:pt x="259" y="276"/>
                  </a:lnTo>
                  <a:lnTo>
                    <a:pt x="294" y="233"/>
                  </a:lnTo>
                  <a:lnTo>
                    <a:pt x="360" y="233"/>
                  </a:lnTo>
                  <a:lnTo>
                    <a:pt x="367" y="231"/>
                  </a:lnTo>
                  <a:lnTo>
                    <a:pt x="376" y="230"/>
                  </a:lnTo>
                  <a:lnTo>
                    <a:pt x="387" y="227"/>
                  </a:lnTo>
                  <a:lnTo>
                    <a:pt x="397" y="221"/>
                  </a:lnTo>
                  <a:lnTo>
                    <a:pt x="403" y="213"/>
                  </a:lnTo>
                  <a:lnTo>
                    <a:pt x="406" y="203"/>
                  </a:lnTo>
                  <a:lnTo>
                    <a:pt x="403" y="192"/>
                  </a:lnTo>
                  <a:lnTo>
                    <a:pt x="397" y="185"/>
                  </a:lnTo>
                  <a:lnTo>
                    <a:pt x="387" y="179"/>
                  </a:lnTo>
                  <a:lnTo>
                    <a:pt x="376" y="176"/>
                  </a:lnTo>
                  <a:lnTo>
                    <a:pt x="367" y="174"/>
                  </a:lnTo>
                  <a:lnTo>
                    <a:pt x="360" y="174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" name="Group 251"/>
          <p:cNvGrpSpPr>
            <a:grpSpLocks/>
          </p:cNvGrpSpPr>
          <p:nvPr/>
        </p:nvGrpSpPr>
        <p:grpSpPr bwMode="auto">
          <a:xfrm>
            <a:off x="2778770" y="3849688"/>
            <a:ext cx="812800" cy="809625"/>
            <a:chOff x="1884" y="3188"/>
            <a:chExt cx="411" cy="409"/>
          </a:xfrm>
        </p:grpSpPr>
        <p:sp>
          <p:nvSpPr>
            <p:cNvPr id="41" name="Freeform 252"/>
            <p:cNvSpPr>
              <a:spLocks noEditPoints="1"/>
            </p:cNvSpPr>
            <p:nvPr/>
          </p:nvSpPr>
          <p:spPr bwMode="gray">
            <a:xfrm>
              <a:off x="1884" y="3188"/>
              <a:ext cx="411" cy="409"/>
            </a:xfrm>
            <a:custGeom>
              <a:avLst/>
              <a:gdLst>
                <a:gd name="T0" fmla="*/ 0 w 411"/>
                <a:gd name="T1" fmla="*/ 204 h 409"/>
                <a:gd name="T2" fmla="*/ 5 w 411"/>
                <a:gd name="T3" fmla="*/ 246 h 409"/>
                <a:gd name="T4" fmla="*/ 17 w 411"/>
                <a:gd name="T5" fmla="*/ 285 h 409"/>
                <a:gd name="T6" fmla="*/ 36 w 411"/>
                <a:gd name="T7" fmla="*/ 319 h 409"/>
                <a:gd name="T8" fmla="*/ 60 w 411"/>
                <a:gd name="T9" fmla="*/ 349 h 409"/>
                <a:gd name="T10" fmla="*/ 92 w 411"/>
                <a:gd name="T11" fmla="*/ 375 h 409"/>
                <a:gd name="T12" fmla="*/ 126 w 411"/>
                <a:gd name="T13" fmla="*/ 393 h 409"/>
                <a:gd name="T14" fmla="*/ 165 w 411"/>
                <a:gd name="T15" fmla="*/ 405 h 409"/>
                <a:gd name="T16" fmla="*/ 206 w 411"/>
                <a:gd name="T17" fmla="*/ 409 h 409"/>
                <a:gd name="T18" fmla="*/ 248 w 411"/>
                <a:gd name="T19" fmla="*/ 405 h 409"/>
                <a:gd name="T20" fmla="*/ 285 w 411"/>
                <a:gd name="T21" fmla="*/ 393 h 409"/>
                <a:gd name="T22" fmla="*/ 321 w 411"/>
                <a:gd name="T23" fmla="*/ 375 h 409"/>
                <a:gd name="T24" fmla="*/ 351 w 411"/>
                <a:gd name="T25" fmla="*/ 349 h 409"/>
                <a:gd name="T26" fmla="*/ 375 w 411"/>
                <a:gd name="T27" fmla="*/ 319 h 409"/>
                <a:gd name="T28" fmla="*/ 395 w 411"/>
                <a:gd name="T29" fmla="*/ 285 h 409"/>
                <a:gd name="T30" fmla="*/ 407 w 411"/>
                <a:gd name="T31" fmla="*/ 246 h 409"/>
                <a:gd name="T32" fmla="*/ 411 w 411"/>
                <a:gd name="T33" fmla="*/ 204 h 409"/>
                <a:gd name="T34" fmla="*/ 407 w 411"/>
                <a:gd name="T35" fmla="*/ 163 h 409"/>
                <a:gd name="T36" fmla="*/ 395 w 411"/>
                <a:gd name="T37" fmla="*/ 124 h 409"/>
                <a:gd name="T38" fmla="*/ 375 w 411"/>
                <a:gd name="T39" fmla="*/ 90 h 409"/>
                <a:gd name="T40" fmla="*/ 351 w 411"/>
                <a:gd name="T41" fmla="*/ 60 h 409"/>
                <a:gd name="T42" fmla="*/ 321 w 411"/>
                <a:gd name="T43" fmla="*/ 34 h 409"/>
                <a:gd name="T44" fmla="*/ 285 w 411"/>
                <a:gd name="T45" fmla="*/ 15 h 409"/>
                <a:gd name="T46" fmla="*/ 248 w 411"/>
                <a:gd name="T47" fmla="*/ 3 h 409"/>
                <a:gd name="T48" fmla="*/ 206 w 411"/>
                <a:gd name="T49" fmla="*/ 0 h 409"/>
                <a:gd name="T50" fmla="*/ 165 w 411"/>
                <a:gd name="T51" fmla="*/ 3 h 409"/>
                <a:gd name="T52" fmla="*/ 126 w 411"/>
                <a:gd name="T53" fmla="*/ 15 h 409"/>
                <a:gd name="T54" fmla="*/ 92 w 411"/>
                <a:gd name="T55" fmla="*/ 34 h 409"/>
                <a:gd name="T56" fmla="*/ 60 w 411"/>
                <a:gd name="T57" fmla="*/ 60 h 409"/>
                <a:gd name="T58" fmla="*/ 36 w 411"/>
                <a:gd name="T59" fmla="*/ 90 h 409"/>
                <a:gd name="T60" fmla="*/ 17 w 411"/>
                <a:gd name="T61" fmla="*/ 124 h 409"/>
                <a:gd name="T62" fmla="*/ 5 w 411"/>
                <a:gd name="T63" fmla="*/ 163 h 409"/>
                <a:gd name="T64" fmla="*/ 0 w 411"/>
                <a:gd name="T65" fmla="*/ 204 h 409"/>
                <a:gd name="T66" fmla="*/ 42 w 411"/>
                <a:gd name="T67" fmla="*/ 204 h 409"/>
                <a:gd name="T68" fmla="*/ 47 w 411"/>
                <a:gd name="T69" fmla="*/ 166 h 409"/>
                <a:gd name="T70" fmla="*/ 59 w 411"/>
                <a:gd name="T71" fmla="*/ 133 h 409"/>
                <a:gd name="T72" fmla="*/ 78 w 411"/>
                <a:gd name="T73" fmla="*/ 102 h 409"/>
                <a:gd name="T74" fmla="*/ 104 w 411"/>
                <a:gd name="T75" fmla="*/ 76 h 409"/>
                <a:gd name="T76" fmla="*/ 134 w 411"/>
                <a:gd name="T77" fmla="*/ 58 h 409"/>
                <a:gd name="T78" fmla="*/ 168 w 411"/>
                <a:gd name="T79" fmla="*/ 45 h 409"/>
                <a:gd name="T80" fmla="*/ 206 w 411"/>
                <a:gd name="T81" fmla="*/ 42 h 409"/>
                <a:gd name="T82" fmla="*/ 243 w 411"/>
                <a:gd name="T83" fmla="*/ 45 h 409"/>
                <a:gd name="T84" fmla="*/ 278 w 411"/>
                <a:gd name="T85" fmla="*/ 58 h 409"/>
                <a:gd name="T86" fmla="*/ 308 w 411"/>
                <a:gd name="T87" fmla="*/ 76 h 409"/>
                <a:gd name="T88" fmla="*/ 333 w 411"/>
                <a:gd name="T89" fmla="*/ 102 h 409"/>
                <a:gd name="T90" fmla="*/ 353 w 411"/>
                <a:gd name="T91" fmla="*/ 133 h 409"/>
                <a:gd name="T92" fmla="*/ 365 w 411"/>
                <a:gd name="T93" fmla="*/ 166 h 409"/>
                <a:gd name="T94" fmla="*/ 369 w 411"/>
                <a:gd name="T95" fmla="*/ 204 h 409"/>
                <a:gd name="T96" fmla="*/ 365 w 411"/>
                <a:gd name="T97" fmla="*/ 241 h 409"/>
                <a:gd name="T98" fmla="*/ 353 w 411"/>
                <a:gd name="T99" fmla="*/ 276 h 409"/>
                <a:gd name="T100" fmla="*/ 333 w 411"/>
                <a:gd name="T101" fmla="*/ 306 h 409"/>
                <a:gd name="T102" fmla="*/ 308 w 411"/>
                <a:gd name="T103" fmla="*/ 331 h 409"/>
                <a:gd name="T104" fmla="*/ 278 w 411"/>
                <a:gd name="T105" fmla="*/ 351 h 409"/>
                <a:gd name="T106" fmla="*/ 243 w 411"/>
                <a:gd name="T107" fmla="*/ 363 h 409"/>
                <a:gd name="T108" fmla="*/ 206 w 411"/>
                <a:gd name="T109" fmla="*/ 367 h 409"/>
                <a:gd name="T110" fmla="*/ 168 w 411"/>
                <a:gd name="T111" fmla="*/ 363 h 409"/>
                <a:gd name="T112" fmla="*/ 134 w 411"/>
                <a:gd name="T113" fmla="*/ 351 h 409"/>
                <a:gd name="T114" fmla="*/ 104 w 411"/>
                <a:gd name="T115" fmla="*/ 331 h 409"/>
                <a:gd name="T116" fmla="*/ 78 w 411"/>
                <a:gd name="T117" fmla="*/ 306 h 409"/>
                <a:gd name="T118" fmla="*/ 59 w 411"/>
                <a:gd name="T119" fmla="*/ 276 h 409"/>
                <a:gd name="T120" fmla="*/ 47 w 411"/>
                <a:gd name="T121" fmla="*/ 241 h 409"/>
                <a:gd name="T122" fmla="*/ 42 w 411"/>
                <a:gd name="T123" fmla="*/ 20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11" h="409">
                  <a:moveTo>
                    <a:pt x="0" y="204"/>
                  </a:moveTo>
                  <a:lnTo>
                    <a:pt x="5" y="246"/>
                  </a:lnTo>
                  <a:lnTo>
                    <a:pt x="17" y="285"/>
                  </a:lnTo>
                  <a:lnTo>
                    <a:pt x="36" y="319"/>
                  </a:lnTo>
                  <a:lnTo>
                    <a:pt x="60" y="349"/>
                  </a:lnTo>
                  <a:lnTo>
                    <a:pt x="92" y="375"/>
                  </a:lnTo>
                  <a:lnTo>
                    <a:pt x="126" y="393"/>
                  </a:lnTo>
                  <a:lnTo>
                    <a:pt x="165" y="405"/>
                  </a:lnTo>
                  <a:lnTo>
                    <a:pt x="206" y="409"/>
                  </a:lnTo>
                  <a:lnTo>
                    <a:pt x="248" y="405"/>
                  </a:lnTo>
                  <a:lnTo>
                    <a:pt x="285" y="393"/>
                  </a:lnTo>
                  <a:lnTo>
                    <a:pt x="321" y="375"/>
                  </a:lnTo>
                  <a:lnTo>
                    <a:pt x="351" y="349"/>
                  </a:lnTo>
                  <a:lnTo>
                    <a:pt x="375" y="319"/>
                  </a:lnTo>
                  <a:lnTo>
                    <a:pt x="395" y="285"/>
                  </a:lnTo>
                  <a:lnTo>
                    <a:pt x="407" y="246"/>
                  </a:lnTo>
                  <a:lnTo>
                    <a:pt x="411" y="204"/>
                  </a:lnTo>
                  <a:lnTo>
                    <a:pt x="407" y="163"/>
                  </a:lnTo>
                  <a:lnTo>
                    <a:pt x="395" y="124"/>
                  </a:lnTo>
                  <a:lnTo>
                    <a:pt x="375" y="90"/>
                  </a:lnTo>
                  <a:lnTo>
                    <a:pt x="351" y="60"/>
                  </a:lnTo>
                  <a:lnTo>
                    <a:pt x="321" y="34"/>
                  </a:lnTo>
                  <a:lnTo>
                    <a:pt x="285" y="15"/>
                  </a:lnTo>
                  <a:lnTo>
                    <a:pt x="248" y="3"/>
                  </a:lnTo>
                  <a:lnTo>
                    <a:pt x="206" y="0"/>
                  </a:lnTo>
                  <a:lnTo>
                    <a:pt x="165" y="3"/>
                  </a:lnTo>
                  <a:lnTo>
                    <a:pt x="126" y="15"/>
                  </a:lnTo>
                  <a:lnTo>
                    <a:pt x="92" y="34"/>
                  </a:lnTo>
                  <a:lnTo>
                    <a:pt x="60" y="60"/>
                  </a:lnTo>
                  <a:lnTo>
                    <a:pt x="36" y="90"/>
                  </a:lnTo>
                  <a:lnTo>
                    <a:pt x="17" y="124"/>
                  </a:lnTo>
                  <a:lnTo>
                    <a:pt x="5" y="163"/>
                  </a:lnTo>
                  <a:lnTo>
                    <a:pt x="0" y="204"/>
                  </a:lnTo>
                  <a:close/>
                  <a:moveTo>
                    <a:pt x="42" y="204"/>
                  </a:moveTo>
                  <a:lnTo>
                    <a:pt x="47" y="166"/>
                  </a:lnTo>
                  <a:lnTo>
                    <a:pt x="59" y="133"/>
                  </a:lnTo>
                  <a:lnTo>
                    <a:pt x="78" y="102"/>
                  </a:lnTo>
                  <a:lnTo>
                    <a:pt x="104" y="76"/>
                  </a:lnTo>
                  <a:lnTo>
                    <a:pt x="134" y="58"/>
                  </a:lnTo>
                  <a:lnTo>
                    <a:pt x="168" y="45"/>
                  </a:lnTo>
                  <a:lnTo>
                    <a:pt x="206" y="42"/>
                  </a:lnTo>
                  <a:lnTo>
                    <a:pt x="243" y="45"/>
                  </a:lnTo>
                  <a:lnTo>
                    <a:pt x="278" y="58"/>
                  </a:lnTo>
                  <a:lnTo>
                    <a:pt x="308" y="76"/>
                  </a:lnTo>
                  <a:lnTo>
                    <a:pt x="333" y="102"/>
                  </a:lnTo>
                  <a:lnTo>
                    <a:pt x="353" y="133"/>
                  </a:lnTo>
                  <a:lnTo>
                    <a:pt x="365" y="166"/>
                  </a:lnTo>
                  <a:lnTo>
                    <a:pt x="369" y="204"/>
                  </a:lnTo>
                  <a:lnTo>
                    <a:pt x="365" y="241"/>
                  </a:lnTo>
                  <a:lnTo>
                    <a:pt x="353" y="276"/>
                  </a:lnTo>
                  <a:lnTo>
                    <a:pt x="333" y="306"/>
                  </a:lnTo>
                  <a:lnTo>
                    <a:pt x="308" y="331"/>
                  </a:lnTo>
                  <a:lnTo>
                    <a:pt x="278" y="351"/>
                  </a:lnTo>
                  <a:lnTo>
                    <a:pt x="243" y="363"/>
                  </a:lnTo>
                  <a:lnTo>
                    <a:pt x="206" y="367"/>
                  </a:lnTo>
                  <a:lnTo>
                    <a:pt x="168" y="363"/>
                  </a:lnTo>
                  <a:lnTo>
                    <a:pt x="134" y="351"/>
                  </a:lnTo>
                  <a:lnTo>
                    <a:pt x="104" y="331"/>
                  </a:lnTo>
                  <a:lnTo>
                    <a:pt x="78" y="306"/>
                  </a:lnTo>
                  <a:lnTo>
                    <a:pt x="59" y="276"/>
                  </a:lnTo>
                  <a:lnTo>
                    <a:pt x="47" y="241"/>
                  </a:lnTo>
                  <a:lnTo>
                    <a:pt x="42" y="204"/>
                  </a:lnTo>
                  <a:close/>
                </a:path>
              </a:pathLst>
            </a:custGeom>
            <a:solidFill>
              <a:srgbClr val="F8F8F8"/>
            </a:solidFill>
            <a:ln w="19050" cmpd="sng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253"/>
            <p:cNvSpPr>
              <a:spLocks/>
            </p:cNvSpPr>
            <p:nvPr/>
          </p:nvSpPr>
          <p:spPr bwMode="gray">
            <a:xfrm>
              <a:off x="2064" y="3269"/>
              <a:ext cx="141" cy="229"/>
            </a:xfrm>
            <a:custGeom>
              <a:avLst/>
              <a:gdLst>
                <a:gd name="T0" fmla="*/ 32 w 141"/>
                <a:gd name="T1" fmla="*/ 229 h 229"/>
                <a:gd name="T2" fmla="*/ 24 w 141"/>
                <a:gd name="T3" fmla="*/ 229 h 229"/>
                <a:gd name="T4" fmla="*/ 18 w 141"/>
                <a:gd name="T5" fmla="*/ 228 h 229"/>
                <a:gd name="T6" fmla="*/ 12 w 141"/>
                <a:gd name="T7" fmla="*/ 225 h 229"/>
                <a:gd name="T8" fmla="*/ 8 w 141"/>
                <a:gd name="T9" fmla="*/ 222 h 229"/>
                <a:gd name="T10" fmla="*/ 5 w 141"/>
                <a:gd name="T11" fmla="*/ 217 h 229"/>
                <a:gd name="T12" fmla="*/ 3 w 141"/>
                <a:gd name="T13" fmla="*/ 213 h 229"/>
                <a:gd name="T14" fmla="*/ 2 w 141"/>
                <a:gd name="T15" fmla="*/ 207 h 229"/>
                <a:gd name="T16" fmla="*/ 0 w 141"/>
                <a:gd name="T17" fmla="*/ 199 h 229"/>
                <a:gd name="T18" fmla="*/ 2 w 141"/>
                <a:gd name="T19" fmla="*/ 190 h 229"/>
                <a:gd name="T20" fmla="*/ 5 w 141"/>
                <a:gd name="T21" fmla="*/ 181 h 229"/>
                <a:gd name="T22" fmla="*/ 11 w 141"/>
                <a:gd name="T23" fmla="*/ 172 h 229"/>
                <a:gd name="T24" fmla="*/ 18 w 141"/>
                <a:gd name="T25" fmla="*/ 162 h 229"/>
                <a:gd name="T26" fmla="*/ 80 w 141"/>
                <a:gd name="T27" fmla="*/ 88 h 229"/>
                <a:gd name="T28" fmla="*/ 83 w 141"/>
                <a:gd name="T29" fmla="*/ 84 h 229"/>
                <a:gd name="T30" fmla="*/ 86 w 141"/>
                <a:gd name="T31" fmla="*/ 79 h 229"/>
                <a:gd name="T32" fmla="*/ 87 w 141"/>
                <a:gd name="T33" fmla="*/ 73 h 229"/>
                <a:gd name="T34" fmla="*/ 89 w 141"/>
                <a:gd name="T35" fmla="*/ 69 h 229"/>
                <a:gd name="T36" fmla="*/ 87 w 141"/>
                <a:gd name="T37" fmla="*/ 63 h 229"/>
                <a:gd name="T38" fmla="*/ 86 w 141"/>
                <a:gd name="T39" fmla="*/ 58 h 229"/>
                <a:gd name="T40" fmla="*/ 83 w 141"/>
                <a:gd name="T41" fmla="*/ 55 h 229"/>
                <a:gd name="T42" fmla="*/ 78 w 141"/>
                <a:gd name="T43" fmla="*/ 51 h 229"/>
                <a:gd name="T44" fmla="*/ 74 w 141"/>
                <a:gd name="T45" fmla="*/ 49 h 229"/>
                <a:gd name="T46" fmla="*/ 68 w 141"/>
                <a:gd name="T47" fmla="*/ 49 h 229"/>
                <a:gd name="T48" fmla="*/ 63 w 141"/>
                <a:gd name="T49" fmla="*/ 49 h 229"/>
                <a:gd name="T50" fmla="*/ 59 w 141"/>
                <a:gd name="T51" fmla="*/ 51 h 229"/>
                <a:gd name="T52" fmla="*/ 56 w 141"/>
                <a:gd name="T53" fmla="*/ 55 h 229"/>
                <a:gd name="T54" fmla="*/ 53 w 141"/>
                <a:gd name="T55" fmla="*/ 58 h 229"/>
                <a:gd name="T56" fmla="*/ 51 w 141"/>
                <a:gd name="T57" fmla="*/ 64 h 229"/>
                <a:gd name="T58" fmla="*/ 50 w 141"/>
                <a:gd name="T59" fmla="*/ 69 h 229"/>
                <a:gd name="T60" fmla="*/ 51 w 141"/>
                <a:gd name="T61" fmla="*/ 75 h 229"/>
                <a:gd name="T62" fmla="*/ 53 w 141"/>
                <a:gd name="T63" fmla="*/ 81 h 229"/>
                <a:gd name="T64" fmla="*/ 56 w 141"/>
                <a:gd name="T65" fmla="*/ 85 h 229"/>
                <a:gd name="T66" fmla="*/ 62 w 141"/>
                <a:gd name="T67" fmla="*/ 91 h 229"/>
                <a:gd name="T68" fmla="*/ 30 w 141"/>
                <a:gd name="T69" fmla="*/ 129 h 229"/>
                <a:gd name="T70" fmla="*/ 17 w 141"/>
                <a:gd name="T71" fmla="*/ 115 h 229"/>
                <a:gd name="T72" fmla="*/ 9 w 141"/>
                <a:gd name="T73" fmla="*/ 102 h 229"/>
                <a:gd name="T74" fmla="*/ 3 w 141"/>
                <a:gd name="T75" fmla="*/ 87 h 229"/>
                <a:gd name="T76" fmla="*/ 2 w 141"/>
                <a:gd name="T77" fmla="*/ 70 h 229"/>
                <a:gd name="T78" fmla="*/ 5 w 141"/>
                <a:gd name="T79" fmla="*/ 51 h 229"/>
                <a:gd name="T80" fmla="*/ 11 w 141"/>
                <a:gd name="T81" fmla="*/ 34 h 229"/>
                <a:gd name="T82" fmla="*/ 21 w 141"/>
                <a:gd name="T83" fmla="*/ 19 h 229"/>
                <a:gd name="T84" fmla="*/ 35 w 141"/>
                <a:gd name="T85" fmla="*/ 9 h 229"/>
                <a:gd name="T86" fmla="*/ 51 w 141"/>
                <a:gd name="T87" fmla="*/ 1 h 229"/>
                <a:gd name="T88" fmla="*/ 71 w 141"/>
                <a:gd name="T89" fmla="*/ 0 h 229"/>
                <a:gd name="T90" fmla="*/ 89 w 141"/>
                <a:gd name="T91" fmla="*/ 1 h 229"/>
                <a:gd name="T92" fmla="*/ 105 w 141"/>
                <a:gd name="T93" fmla="*/ 7 h 229"/>
                <a:gd name="T94" fmla="*/ 119 w 141"/>
                <a:gd name="T95" fmla="*/ 19 h 229"/>
                <a:gd name="T96" fmla="*/ 129 w 141"/>
                <a:gd name="T97" fmla="*/ 33 h 229"/>
                <a:gd name="T98" fmla="*/ 135 w 141"/>
                <a:gd name="T99" fmla="*/ 49 h 229"/>
                <a:gd name="T100" fmla="*/ 137 w 141"/>
                <a:gd name="T101" fmla="*/ 69 h 229"/>
                <a:gd name="T102" fmla="*/ 134 w 141"/>
                <a:gd name="T103" fmla="*/ 91 h 229"/>
                <a:gd name="T104" fmla="*/ 122 w 141"/>
                <a:gd name="T105" fmla="*/ 115 h 229"/>
                <a:gd name="T106" fmla="*/ 101 w 141"/>
                <a:gd name="T107" fmla="*/ 139 h 229"/>
                <a:gd name="T108" fmla="*/ 99 w 141"/>
                <a:gd name="T109" fmla="*/ 142 h 229"/>
                <a:gd name="T110" fmla="*/ 66 w 141"/>
                <a:gd name="T111" fmla="*/ 177 h 229"/>
                <a:gd name="T112" fmla="*/ 141 w 141"/>
                <a:gd name="T113" fmla="*/ 177 h 229"/>
                <a:gd name="T114" fmla="*/ 141 w 141"/>
                <a:gd name="T115" fmla="*/ 229 h 229"/>
                <a:gd name="T116" fmla="*/ 32 w 141"/>
                <a:gd name="T117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1" h="229">
                  <a:moveTo>
                    <a:pt x="32" y="229"/>
                  </a:moveTo>
                  <a:lnTo>
                    <a:pt x="24" y="229"/>
                  </a:lnTo>
                  <a:lnTo>
                    <a:pt x="18" y="228"/>
                  </a:lnTo>
                  <a:lnTo>
                    <a:pt x="12" y="225"/>
                  </a:lnTo>
                  <a:lnTo>
                    <a:pt x="8" y="222"/>
                  </a:lnTo>
                  <a:lnTo>
                    <a:pt x="5" y="217"/>
                  </a:lnTo>
                  <a:lnTo>
                    <a:pt x="3" y="213"/>
                  </a:lnTo>
                  <a:lnTo>
                    <a:pt x="2" y="207"/>
                  </a:lnTo>
                  <a:lnTo>
                    <a:pt x="0" y="199"/>
                  </a:lnTo>
                  <a:lnTo>
                    <a:pt x="2" y="190"/>
                  </a:lnTo>
                  <a:lnTo>
                    <a:pt x="5" y="181"/>
                  </a:lnTo>
                  <a:lnTo>
                    <a:pt x="11" y="172"/>
                  </a:lnTo>
                  <a:lnTo>
                    <a:pt x="18" y="162"/>
                  </a:lnTo>
                  <a:lnTo>
                    <a:pt x="80" y="88"/>
                  </a:lnTo>
                  <a:lnTo>
                    <a:pt x="83" y="84"/>
                  </a:lnTo>
                  <a:lnTo>
                    <a:pt x="86" y="79"/>
                  </a:lnTo>
                  <a:lnTo>
                    <a:pt x="87" y="73"/>
                  </a:lnTo>
                  <a:lnTo>
                    <a:pt x="89" y="69"/>
                  </a:lnTo>
                  <a:lnTo>
                    <a:pt x="87" y="63"/>
                  </a:lnTo>
                  <a:lnTo>
                    <a:pt x="86" y="58"/>
                  </a:lnTo>
                  <a:lnTo>
                    <a:pt x="83" y="55"/>
                  </a:lnTo>
                  <a:lnTo>
                    <a:pt x="78" y="51"/>
                  </a:lnTo>
                  <a:lnTo>
                    <a:pt x="74" y="49"/>
                  </a:lnTo>
                  <a:lnTo>
                    <a:pt x="68" y="49"/>
                  </a:lnTo>
                  <a:lnTo>
                    <a:pt x="63" y="49"/>
                  </a:lnTo>
                  <a:lnTo>
                    <a:pt x="59" y="51"/>
                  </a:lnTo>
                  <a:lnTo>
                    <a:pt x="56" y="55"/>
                  </a:lnTo>
                  <a:lnTo>
                    <a:pt x="53" y="58"/>
                  </a:lnTo>
                  <a:lnTo>
                    <a:pt x="51" y="64"/>
                  </a:lnTo>
                  <a:lnTo>
                    <a:pt x="50" y="69"/>
                  </a:lnTo>
                  <a:lnTo>
                    <a:pt x="51" y="75"/>
                  </a:lnTo>
                  <a:lnTo>
                    <a:pt x="53" y="81"/>
                  </a:lnTo>
                  <a:lnTo>
                    <a:pt x="56" y="85"/>
                  </a:lnTo>
                  <a:lnTo>
                    <a:pt x="62" y="91"/>
                  </a:lnTo>
                  <a:lnTo>
                    <a:pt x="30" y="129"/>
                  </a:lnTo>
                  <a:lnTo>
                    <a:pt x="17" y="115"/>
                  </a:lnTo>
                  <a:lnTo>
                    <a:pt x="9" y="102"/>
                  </a:lnTo>
                  <a:lnTo>
                    <a:pt x="3" y="87"/>
                  </a:lnTo>
                  <a:lnTo>
                    <a:pt x="2" y="70"/>
                  </a:lnTo>
                  <a:lnTo>
                    <a:pt x="5" y="51"/>
                  </a:lnTo>
                  <a:lnTo>
                    <a:pt x="11" y="34"/>
                  </a:lnTo>
                  <a:lnTo>
                    <a:pt x="21" y="19"/>
                  </a:lnTo>
                  <a:lnTo>
                    <a:pt x="35" y="9"/>
                  </a:lnTo>
                  <a:lnTo>
                    <a:pt x="51" y="1"/>
                  </a:lnTo>
                  <a:lnTo>
                    <a:pt x="71" y="0"/>
                  </a:lnTo>
                  <a:lnTo>
                    <a:pt x="89" y="1"/>
                  </a:lnTo>
                  <a:lnTo>
                    <a:pt x="105" y="7"/>
                  </a:lnTo>
                  <a:lnTo>
                    <a:pt x="119" y="19"/>
                  </a:lnTo>
                  <a:lnTo>
                    <a:pt x="129" y="33"/>
                  </a:lnTo>
                  <a:lnTo>
                    <a:pt x="135" y="49"/>
                  </a:lnTo>
                  <a:lnTo>
                    <a:pt x="137" y="69"/>
                  </a:lnTo>
                  <a:lnTo>
                    <a:pt x="134" y="91"/>
                  </a:lnTo>
                  <a:lnTo>
                    <a:pt x="122" y="115"/>
                  </a:lnTo>
                  <a:lnTo>
                    <a:pt x="101" y="139"/>
                  </a:lnTo>
                  <a:lnTo>
                    <a:pt x="99" y="142"/>
                  </a:lnTo>
                  <a:lnTo>
                    <a:pt x="66" y="177"/>
                  </a:lnTo>
                  <a:lnTo>
                    <a:pt x="141" y="177"/>
                  </a:lnTo>
                  <a:lnTo>
                    <a:pt x="141" y="229"/>
                  </a:lnTo>
                  <a:lnTo>
                    <a:pt x="32" y="229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254"/>
            <p:cNvSpPr>
              <a:spLocks/>
            </p:cNvSpPr>
            <p:nvPr/>
          </p:nvSpPr>
          <p:spPr bwMode="gray">
            <a:xfrm>
              <a:off x="1946" y="3333"/>
              <a:ext cx="102" cy="113"/>
            </a:xfrm>
            <a:custGeom>
              <a:avLst/>
              <a:gdLst>
                <a:gd name="T0" fmla="*/ 0 w 102"/>
                <a:gd name="T1" fmla="*/ 113 h 113"/>
                <a:gd name="T2" fmla="*/ 33 w 102"/>
                <a:gd name="T3" fmla="*/ 54 h 113"/>
                <a:gd name="T4" fmla="*/ 3 w 102"/>
                <a:gd name="T5" fmla="*/ 0 h 113"/>
                <a:gd name="T6" fmla="*/ 33 w 102"/>
                <a:gd name="T7" fmla="*/ 0 h 113"/>
                <a:gd name="T8" fmla="*/ 51 w 102"/>
                <a:gd name="T9" fmla="*/ 33 h 113"/>
                <a:gd name="T10" fmla="*/ 70 w 102"/>
                <a:gd name="T11" fmla="*/ 0 h 113"/>
                <a:gd name="T12" fmla="*/ 99 w 102"/>
                <a:gd name="T13" fmla="*/ 0 h 113"/>
                <a:gd name="T14" fmla="*/ 69 w 102"/>
                <a:gd name="T15" fmla="*/ 54 h 113"/>
                <a:gd name="T16" fmla="*/ 102 w 102"/>
                <a:gd name="T17" fmla="*/ 113 h 113"/>
                <a:gd name="T18" fmla="*/ 72 w 102"/>
                <a:gd name="T19" fmla="*/ 113 h 113"/>
                <a:gd name="T20" fmla="*/ 51 w 102"/>
                <a:gd name="T21" fmla="*/ 75 h 113"/>
                <a:gd name="T22" fmla="*/ 30 w 102"/>
                <a:gd name="T23" fmla="*/ 113 h 113"/>
                <a:gd name="T24" fmla="*/ 0 w 102"/>
                <a:gd name="T25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13">
                  <a:moveTo>
                    <a:pt x="0" y="113"/>
                  </a:moveTo>
                  <a:lnTo>
                    <a:pt x="33" y="54"/>
                  </a:lnTo>
                  <a:lnTo>
                    <a:pt x="3" y="0"/>
                  </a:lnTo>
                  <a:lnTo>
                    <a:pt x="33" y="0"/>
                  </a:lnTo>
                  <a:lnTo>
                    <a:pt x="51" y="33"/>
                  </a:lnTo>
                  <a:lnTo>
                    <a:pt x="70" y="0"/>
                  </a:lnTo>
                  <a:lnTo>
                    <a:pt x="99" y="0"/>
                  </a:lnTo>
                  <a:lnTo>
                    <a:pt x="69" y="54"/>
                  </a:lnTo>
                  <a:lnTo>
                    <a:pt x="102" y="113"/>
                  </a:lnTo>
                  <a:lnTo>
                    <a:pt x="72" y="113"/>
                  </a:lnTo>
                  <a:lnTo>
                    <a:pt x="51" y="75"/>
                  </a:lnTo>
                  <a:lnTo>
                    <a:pt x="30" y="113"/>
                  </a:lnTo>
                  <a:lnTo>
                    <a:pt x="0" y="113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4" name="Group 255"/>
          <p:cNvGrpSpPr>
            <a:grpSpLocks/>
          </p:cNvGrpSpPr>
          <p:nvPr/>
        </p:nvGrpSpPr>
        <p:grpSpPr bwMode="auto">
          <a:xfrm>
            <a:off x="5375920" y="2466975"/>
            <a:ext cx="809625" cy="809625"/>
            <a:chOff x="3349" y="3250"/>
            <a:chExt cx="380" cy="380"/>
          </a:xfrm>
        </p:grpSpPr>
        <p:sp>
          <p:nvSpPr>
            <p:cNvPr id="45" name="Freeform 256"/>
            <p:cNvSpPr>
              <a:spLocks/>
            </p:cNvSpPr>
            <p:nvPr/>
          </p:nvSpPr>
          <p:spPr bwMode="gray">
            <a:xfrm>
              <a:off x="3349" y="3250"/>
              <a:ext cx="380" cy="190"/>
            </a:xfrm>
            <a:custGeom>
              <a:avLst/>
              <a:gdLst>
                <a:gd name="T0" fmla="*/ 204 w 409"/>
                <a:gd name="T1" fmla="*/ 0 h 207"/>
                <a:gd name="T2" fmla="*/ 246 w 409"/>
                <a:gd name="T3" fmla="*/ 5 h 207"/>
                <a:gd name="T4" fmla="*/ 285 w 409"/>
                <a:gd name="T5" fmla="*/ 17 h 207"/>
                <a:gd name="T6" fmla="*/ 319 w 409"/>
                <a:gd name="T7" fmla="*/ 36 h 207"/>
                <a:gd name="T8" fmla="*/ 349 w 409"/>
                <a:gd name="T9" fmla="*/ 60 h 207"/>
                <a:gd name="T10" fmla="*/ 375 w 409"/>
                <a:gd name="T11" fmla="*/ 92 h 207"/>
                <a:gd name="T12" fmla="*/ 393 w 409"/>
                <a:gd name="T13" fmla="*/ 126 h 207"/>
                <a:gd name="T14" fmla="*/ 405 w 409"/>
                <a:gd name="T15" fmla="*/ 164 h 207"/>
                <a:gd name="T16" fmla="*/ 409 w 409"/>
                <a:gd name="T17" fmla="*/ 206 h 207"/>
                <a:gd name="T18" fmla="*/ 409 w 409"/>
                <a:gd name="T19" fmla="*/ 207 h 207"/>
                <a:gd name="T20" fmla="*/ 409 w 409"/>
                <a:gd name="T21" fmla="*/ 207 h 207"/>
                <a:gd name="T22" fmla="*/ 358 w 409"/>
                <a:gd name="T23" fmla="*/ 207 h 207"/>
                <a:gd name="T24" fmla="*/ 270 w 409"/>
                <a:gd name="T25" fmla="*/ 69 h 207"/>
                <a:gd name="T26" fmla="*/ 270 w 409"/>
                <a:gd name="T27" fmla="*/ 108 h 207"/>
                <a:gd name="T28" fmla="*/ 204 w 409"/>
                <a:gd name="T29" fmla="*/ 108 h 207"/>
                <a:gd name="T30" fmla="*/ 204 w 409"/>
                <a:gd name="T31" fmla="*/ 42 h 207"/>
                <a:gd name="T32" fmla="*/ 168 w 409"/>
                <a:gd name="T33" fmla="*/ 47 h 207"/>
                <a:gd name="T34" fmla="*/ 133 w 409"/>
                <a:gd name="T35" fmla="*/ 59 h 207"/>
                <a:gd name="T36" fmla="*/ 102 w 409"/>
                <a:gd name="T37" fmla="*/ 78 h 207"/>
                <a:gd name="T38" fmla="*/ 78 w 409"/>
                <a:gd name="T39" fmla="*/ 104 h 207"/>
                <a:gd name="T40" fmla="*/ 58 w 409"/>
                <a:gd name="T41" fmla="*/ 134 h 207"/>
                <a:gd name="T42" fmla="*/ 46 w 409"/>
                <a:gd name="T43" fmla="*/ 168 h 207"/>
                <a:gd name="T44" fmla="*/ 42 w 409"/>
                <a:gd name="T45" fmla="*/ 206 h 207"/>
                <a:gd name="T46" fmla="*/ 42 w 409"/>
                <a:gd name="T47" fmla="*/ 207 h 207"/>
                <a:gd name="T48" fmla="*/ 42 w 409"/>
                <a:gd name="T49" fmla="*/ 207 h 207"/>
                <a:gd name="T50" fmla="*/ 0 w 409"/>
                <a:gd name="T51" fmla="*/ 207 h 207"/>
                <a:gd name="T52" fmla="*/ 0 w 409"/>
                <a:gd name="T53" fmla="*/ 207 h 207"/>
                <a:gd name="T54" fmla="*/ 0 w 409"/>
                <a:gd name="T55" fmla="*/ 206 h 207"/>
                <a:gd name="T56" fmla="*/ 3 w 409"/>
                <a:gd name="T57" fmla="*/ 164 h 207"/>
                <a:gd name="T58" fmla="*/ 15 w 409"/>
                <a:gd name="T59" fmla="*/ 126 h 207"/>
                <a:gd name="T60" fmla="*/ 34 w 409"/>
                <a:gd name="T61" fmla="*/ 92 h 207"/>
                <a:gd name="T62" fmla="*/ 60 w 409"/>
                <a:gd name="T63" fmla="*/ 60 h 207"/>
                <a:gd name="T64" fmla="*/ 90 w 409"/>
                <a:gd name="T65" fmla="*/ 36 h 207"/>
                <a:gd name="T66" fmla="*/ 124 w 409"/>
                <a:gd name="T67" fmla="*/ 17 h 207"/>
                <a:gd name="T68" fmla="*/ 163 w 409"/>
                <a:gd name="T69" fmla="*/ 5 h 207"/>
                <a:gd name="T70" fmla="*/ 204 w 409"/>
                <a:gd name="T71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9" h="207">
                  <a:moveTo>
                    <a:pt x="204" y="0"/>
                  </a:moveTo>
                  <a:lnTo>
                    <a:pt x="246" y="5"/>
                  </a:lnTo>
                  <a:lnTo>
                    <a:pt x="285" y="17"/>
                  </a:lnTo>
                  <a:lnTo>
                    <a:pt x="319" y="36"/>
                  </a:lnTo>
                  <a:lnTo>
                    <a:pt x="349" y="60"/>
                  </a:lnTo>
                  <a:lnTo>
                    <a:pt x="375" y="92"/>
                  </a:lnTo>
                  <a:lnTo>
                    <a:pt x="393" y="126"/>
                  </a:lnTo>
                  <a:lnTo>
                    <a:pt x="405" y="164"/>
                  </a:lnTo>
                  <a:lnTo>
                    <a:pt x="409" y="206"/>
                  </a:lnTo>
                  <a:lnTo>
                    <a:pt x="409" y="207"/>
                  </a:lnTo>
                  <a:lnTo>
                    <a:pt x="409" y="207"/>
                  </a:lnTo>
                  <a:lnTo>
                    <a:pt x="358" y="207"/>
                  </a:lnTo>
                  <a:lnTo>
                    <a:pt x="270" y="69"/>
                  </a:lnTo>
                  <a:lnTo>
                    <a:pt x="270" y="108"/>
                  </a:lnTo>
                  <a:lnTo>
                    <a:pt x="204" y="108"/>
                  </a:lnTo>
                  <a:lnTo>
                    <a:pt x="204" y="42"/>
                  </a:lnTo>
                  <a:lnTo>
                    <a:pt x="168" y="47"/>
                  </a:lnTo>
                  <a:lnTo>
                    <a:pt x="133" y="59"/>
                  </a:lnTo>
                  <a:lnTo>
                    <a:pt x="102" y="78"/>
                  </a:lnTo>
                  <a:lnTo>
                    <a:pt x="78" y="104"/>
                  </a:lnTo>
                  <a:lnTo>
                    <a:pt x="58" y="134"/>
                  </a:lnTo>
                  <a:lnTo>
                    <a:pt x="46" y="168"/>
                  </a:lnTo>
                  <a:lnTo>
                    <a:pt x="42" y="206"/>
                  </a:lnTo>
                  <a:lnTo>
                    <a:pt x="42" y="207"/>
                  </a:lnTo>
                  <a:lnTo>
                    <a:pt x="42" y="207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0" y="206"/>
                  </a:lnTo>
                  <a:lnTo>
                    <a:pt x="3" y="164"/>
                  </a:lnTo>
                  <a:lnTo>
                    <a:pt x="15" y="126"/>
                  </a:lnTo>
                  <a:lnTo>
                    <a:pt x="34" y="92"/>
                  </a:lnTo>
                  <a:lnTo>
                    <a:pt x="60" y="60"/>
                  </a:lnTo>
                  <a:lnTo>
                    <a:pt x="90" y="36"/>
                  </a:lnTo>
                  <a:lnTo>
                    <a:pt x="124" y="17"/>
                  </a:lnTo>
                  <a:lnTo>
                    <a:pt x="163" y="5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257"/>
            <p:cNvSpPr>
              <a:spLocks/>
            </p:cNvSpPr>
            <p:nvPr/>
          </p:nvSpPr>
          <p:spPr bwMode="gray">
            <a:xfrm>
              <a:off x="3396" y="3313"/>
              <a:ext cx="143" cy="254"/>
            </a:xfrm>
            <a:custGeom>
              <a:avLst/>
              <a:gdLst>
                <a:gd name="T0" fmla="*/ 88 w 153"/>
                <a:gd name="T1" fmla="*/ 276 h 276"/>
                <a:gd name="T2" fmla="*/ 88 w 153"/>
                <a:gd name="T3" fmla="*/ 237 h 276"/>
                <a:gd name="T4" fmla="*/ 153 w 153"/>
                <a:gd name="T5" fmla="*/ 237 h 276"/>
                <a:gd name="T6" fmla="*/ 153 w 153"/>
                <a:gd name="T7" fmla="*/ 39 h 276"/>
                <a:gd name="T8" fmla="*/ 88 w 153"/>
                <a:gd name="T9" fmla="*/ 39 h 276"/>
                <a:gd name="T10" fmla="*/ 88 w 153"/>
                <a:gd name="T11" fmla="*/ 0 h 276"/>
                <a:gd name="T12" fmla="*/ 0 w 153"/>
                <a:gd name="T13" fmla="*/ 138 h 276"/>
                <a:gd name="T14" fmla="*/ 88 w 153"/>
                <a:gd name="T15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276">
                  <a:moveTo>
                    <a:pt x="88" y="276"/>
                  </a:moveTo>
                  <a:lnTo>
                    <a:pt x="88" y="237"/>
                  </a:lnTo>
                  <a:lnTo>
                    <a:pt x="153" y="237"/>
                  </a:lnTo>
                  <a:lnTo>
                    <a:pt x="153" y="39"/>
                  </a:lnTo>
                  <a:lnTo>
                    <a:pt x="88" y="39"/>
                  </a:lnTo>
                  <a:lnTo>
                    <a:pt x="88" y="0"/>
                  </a:lnTo>
                  <a:lnTo>
                    <a:pt x="0" y="138"/>
                  </a:lnTo>
                  <a:lnTo>
                    <a:pt x="88" y="276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258"/>
            <p:cNvSpPr>
              <a:spLocks/>
            </p:cNvSpPr>
            <p:nvPr/>
          </p:nvSpPr>
          <p:spPr bwMode="gray">
            <a:xfrm>
              <a:off x="3349" y="3440"/>
              <a:ext cx="380" cy="190"/>
            </a:xfrm>
            <a:custGeom>
              <a:avLst/>
              <a:gdLst>
                <a:gd name="T0" fmla="*/ 204 w 409"/>
                <a:gd name="T1" fmla="*/ 207 h 207"/>
                <a:gd name="T2" fmla="*/ 246 w 409"/>
                <a:gd name="T3" fmla="*/ 203 h 207"/>
                <a:gd name="T4" fmla="*/ 285 w 409"/>
                <a:gd name="T5" fmla="*/ 191 h 207"/>
                <a:gd name="T6" fmla="*/ 319 w 409"/>
                <a:gd name="T7" fmla="*/ 173 h 207"/>
                <a:gd name="T8" fmla="*/ 349 w 409"/>
                <a:gd name="T9" fmla="*/ 147 h 207"/>
                <a:gd name="T10" fmla="*/ 375 w 409"/>
                <a:gd name="T11" fmla="*/ 117 h 207"/>
                <a:gd name="T12" fmla="*/ 393 w 409"/>
                <a:gd name="T13" fmla="*/ 83 h 207"/>
                <a:gd name="T14" fmla="*/ 405 w 409"/>
                <a:gd name="T15" fmla="*/ 44 h 207"/>
                <a:gd name="T16" fmla="*/ 409 w 409"/>
                <a:gd name="T17" fmla="*/ 2 h 207"/>
                <a:gd name="T18" fmla="*/ 409 w 409"/>
                <a:gd name="T19" fmla="*/ 2 h 207"/>
                <a:gd name="T20" fmla="*/ 409 w 409"/>
                <a:gd name="T21" fmla="*/ 0 h 207"/>
                <a:gd name="T22" fmla="*/ 358 w 409"/>
                <a:gd name="T23" fmla="*/ 0 h 207"/>
                <a:gd name="T24" fmla="*/ 270 w 409"/>
                <a:gd name="T25" fmla="*/ 138 h 207"/>
                <a:gd name="T26" fmla="*/ 270 w 409"/>
                <a:gd name="T27" fmla="*/ 99 h 207"/>
                <a:gd name="T28" fmla="*/ 204 w 409"/>
                <a:gd name="T29" fmla="*/ 99 h 207"/>
                <a:gd name="T30" fmla="*/ 204 w 409"/>
                <a:gd name="T31" fmla="*/ 165 h 207"/>
                <a:gd name="T32" fmla="*/ 168 w 409"/>
                <a:gd name="T33" fmla="*/ 161 h 207"/>
                <a:gd name="T34" fmla="*/ 133 w 409"/>
                <a:gd name="T35" fmla="*/ 149 h 207"/>
                <a:gd name="T36" fmla="*/ 102 w 409"/>
                <a:gd name="T37" fmla="*/ 129 h 207"/>
                <a:gd name="T38" fmla="*/ 78 w 409"/>
                <a:gd name="T39" fmla="*/ 104 h 207"/>
                <a:gd name="T40" fmla="*/ 58 w 409"/>
                <a:gd name="T41" fmla="*/ 74 h 207"/>
                <a:gd name="T42" fmla="*/ 46 w 409"/>
                <a:gd name="T43" fmla="*/ 39 h 207"/>
                <a:gd name="T44" fmla="*/ 42 w 409"/>
                <a:gd name="T45" fmla="*/ 2 h 207"/>
                <a:gd name="T46" fmla="*/ 42 w 409"/>
                <a:gd name="T47" fmla="*/ 2 h 207"/>
                <a:gd name="T48" fmla="*/ 42 w 409"/>
                <a:gd name="T49" fmla="*/ 0 h 207"/>
                <a:gd name="T50" fmla="*/ 0 w 409"/>
                <a:gd name="T51" fmla="*/ 0 h 207"/>
                <a:gd name="T52" fmla="*/ 0 w 409"/>
                <a:gd name="T53" fmla="*/ 2 h 207"/>
                <a:gd name="T54" fmla="*/ 0 w 409"/>
                <a:gd name="T55" fmla="*/ 2 h 207"/>
                <a:gd name="T56" fmla="*/ 3 w 409"/>
                <a:gd name="T57" fmla="*/ 44 h 207"/>
                <a:gd name="T58" fmla="*/ 15 w 409"/>
                <a:gd name="T59" fmla="*/ 83 h 207"/>
                <a:gd name="T60" fmla="*/ 34 w 409"/>
                <a:gd name="T61" fmla="*/ 117 h 207"/>
                <a:gd name="T62" fmla="*/ 60 w 409"/>
                <a:gd name="T63" fmla="*/ 147 h 207"/>
                <a:gd name="T64" fmla="*/ 90 w 409"/>
                <a:gd name="T65" fmla="*/ 173 h 207"/>
                <a:gd name="T66" fmla="*/ 124 w 409"/>
                <a:gd name="T67" fmla="*/ 191 h 207"/>
                <a:gd name="T68" fmla="*/ 163 w 409"/>
                <a:gd name="T69" fmla="*/ 203 h 207"/>
                <a:gd name="T70" fmla="*/ 204 w 409"/>
                <a:gd name="T71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9" h="207">
                  <a:moveTo>
                    <a:pt x="204" y="207"/>
                  </a:moveTo>
                  <a:lnTo>
                    <a:pt x="246" y="203"/>
                  </a:lnTo>
                  <a:lnTo>
                    <a:pt x="285" y="191"/>
                  </a:lnTo>
                  <a:lnTo>
                    <a:pt x="319" y="173"/>
                  </a:lnTo>
                  <a:lnTo>
                    <a:pt x="349" y="147"/>
                  </a:lnTo>
                  <a:lnTo>
                    <a:pt x="375" y="117"/>
                  </a:lnTo>
                  <a:lnTo>
                    <a:pt x="393" y="83"/>
                  </a:lnTo>
                  <a:lnTo>
                    <a:pt x="405" y="44"/>
                  </a:lnTo>
                  <a:lnTo>
                    <a:pt x="409" y="2"/>
                  </a:lnTo>
                  <a:lnTo>
                    <a:pt x="409" y="2"/>
                  </a:lnTo>
                  <a:lnTo>
                    <a:pt x="409" y="0"/>
                  </a:lnTo>
                  <a:lnTo>
                    <a:pt x="358" y="0"/>
                  </a:lnTo>
                  <a:lnTo>
                    <a:pt x="270" y="138"/>
                  </a:lnTo>
                  <a:lnTo>
                    <a:pt x="270" y="99"/>
                  </a:lnTo>
                  <a:lnTo>
                    <a:pt x="204" y="99"/>
                  </a:lnTo>
                  <a:lnTo>
                    <a:pt x="204" y="165"/>
                  </a:lnTo>
                  <a:lnTo>
                    <a:pt x="168" y="161"/>
                  </a:lnTo>
                  <a:lnTo>
                    <a:pt x="133" y="149"/>
                  </a:lnTo>
                  <a:lnTo>
                    <a:pt x="102" y="129"/>
                  </a:lnTo>
                  <a:lnTo>
                    <a:pt x="78" y="104"/>
                  </a:lnTo>
                  <a:lnTo>
                    <a:pt x="58" y="74"/>
                  </a:lnTo>
                  <a:lnTo>
                    <a:pt x="46" y="39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44"/>
                  </a:lnTo>
                  <a:lnTo>
                    <a:pt x="15" y="83"/>
                  </a:lnTo>
                  <a:lnTo>
                    <a:pt x="34" y="117"/>
                  </a:lnTo>
                  <a:lnTo>
                    <a:pt x="60" y="147"/>
                  </a:lnTo>
                  <a:lnTo>
                    <a:pt x="90" y="173"/>
                  </a:lnTo>
                  <a:lnTo>
                    <a:pt x="124" y="191"/>
                  </a:lnTo>
                  <a:lnTo>
                    <a:pt x="163" y="203"/>
                  </a:lnTo>
                  <a:lnTo>
                    <a:pt x="204" y="207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" name="Group 260"/>
          <p:cNvGrpSpPr>
            <a:grpSpLocks/>
          </p:cNvGrpSpPr>
          <p:nvPr/>
        </p:nvGrpSpPr>
        <p:grpSpPr bwMode="auto">
          <a:xfrm>
            <a:off x="3712220" y="2784475"/>
            <a:ext cx="1660525" cy="1612900"/>
            <a:chOff x="2457" y="2000"/>
            <a:chExt cx="901" cy="888"/>
          </a:xfrm>
        </p:grpSpPr>
        <p:pic>
          <p:nvPicPr>
            <p:cNvPr id="56" name="Picture 261" descr="circuler_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457" y="2000"/>
              <a:ext cx="901" cy="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7" name="Oval 262"/>
            <p:cNvSpPr>
              <a:spLocks noChangeArrowheads="1"/>
            </p:cNvSpPr>
            <p:nvPr/>
          </p:nvSpPr>
          <p:spPr bwMode="gray">
            <a:xfrm>
              <a:off x="2457" y="2000"/>
              <a:ext cx="895" cy="888"/>
            </a:xfrm>
            <a:prstGeom prst="ellipse">
              <a:avLst/>
            </a:prstGeom>
            <a:gradFill rotWithShape="1">
              <a:gsLst>
                <a:gs pos="0">
                  <a:srgbClr val="FFFF99">
                    <a:gamma/>
                    <a:shade val="26275"/>
                    <a:invGamma/>
                    <a:alpha val="89999"/>
                  </a:srgbClr>
                </a:gs>
                <a:gs pos="50000">
                  <a:srgbClr val="FFFF99">
                    <a:alpha val="45000"/>
                  </a:srgbClr>
                </a:gs>
                <a:gs pos="100000">
                  <a:srgbClr val="FFFF99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57150" algn="ctr">
              <a:solidFill>
                <a:srgbClr val="F8F8F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8" name="Freeform 263"/>
            <p:cNvSpPr>
              <a:spLocks/>
            </p:cNvSpPr>
            <p:nvPr/>
          </p:nvSpPr>
          <p:spPr bwMode="gray">
            <a:xfrm>
              <a:off x="2550" y="2018"/>
              <a:ext cx="703" cy="308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E2E1B7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9" name="Group 264"/>
            <p:cNvGrpSpPr>
              <a:grpSpLocks/>
            </p:cNvGrpSpPr>
            <p:nvPr/>
          </p:nvGrpSpPr>
          <p:grpSpPr bwMode="auto">
            <a:xfrm rot="-1297425" flipH="1" flipV="1">
              <a:off x="2525" y="2693"/>
              <a:ext cx="781" cy="188"/>
              <a:chOff x="2532" y="1051"/>
              <a:chExt cx="893" cy="246"/>
            </a:xfrm>
          </p:grpSpPr>
          <p:grpSp>
            <p:nvGrpSpPr>
              <p:cNvPr id="60" name="Group 265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66" name="AutoShape 266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AutoShape 267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AutoShape 268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9" name="AutoShape 269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1" name="Group 270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62" name="AutoShape 271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AutoShape 272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AutoShape 273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AutoShape 274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70" name="Text Box 275"/>
          <p:cNvSpPr txBox="1">
            <a:spLocks noChangeArrowheads="1"/>
          </p:cNvSpPr>
          <p:nvPr/>
        </p:nvSpPr>
        <p:spPr bwMode="gray">
          <a:xfrm>
            <a:off x="3891607" y="3279775"/>
            <a:ext cx="12890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080808"/>
                </a:solidFill>
                <a:ea typeface="宋体" charset="-122"/>
              </a:rPr>
              <a:t>Click to add 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17511</TotalTime>
  <Words>73</Words>
  <Application>Microsoft Office PowerPoint</Application>
  <PresentationFormat>全屏显示(4:3)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652</cp:revision>
  <dcterms:created xsi:type="dcterms:W3CDTF">2009-02-11T05:37:22Z</dcterms:created>
  <dcterms:modified xsi:type="dcterms:W3CDTF">2012-07-17T09:20:12Z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