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ine 4"/>
          <p:cNvSpPr>
            <a:spLocks noChangeShapeType="1"/>
          </p:cNvSpPr>
          <p:nvPr/>
        </p:nvSpPr>
        <p:spPr bwMode="auto">
          <a:xfrm flipV="1">
            <a:off x="2154163" y="2298924"/>
            <a:ext cx="4784725" cy="30257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" name="Group 5"/>
          <p:cNvGrpSpPr>
            <a:grpSpLocks/>
          </p:cNvGrpSpPr>
          <p:nvPr/>
        </p:nvGrpSpPr>
        <p:grpSpPr bwMode="auto">
          <a:xfrm>
            <a:off x="2127176" y="5202461"/>
            <a:ext cx="203200" cy="190500"/>
            <a:chOff x="1355" y="3452"/>
            <a:chExt cx="183" cy="172"/>
          </a:xfrm>
        </p:grpSpPr>
        <p:pic>
          <p:nvPicPr>
            <p:cNvPr id="26" name="Picture 6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Oval 7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8" name="Group 8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6" name="AutoShape 1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AutoShape 1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AutoShape 1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AutoShape 1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1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2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29" name="Picture 19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0" name="Group 20"/>
          <p:cNvGrpSpPr>
            <a:grpSpLocks/>
          </p:cNvGrpSpPr>
          <p:nvPr/>
        </p:nvGrpSpPr>
        <p:grpSpPr bwMode="auto">
          <a:xfrm>
            <a:off x="3809926" y="4107086"/>
            <a:ext cx="203200" cy="190500"/>
            <a:chOff x="1355" y="3452"/>
            <a:chExt cx="183" cy="172"/>
          </a:xfrm>
        </p:grpSpPr>
        <p:pic>
          <p:nvPicPr>
            <p:cNvPr id="41" name="Picture 21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Oval 22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3" name="Group 23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45" name="Group 2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1" name="AutoShape 2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AutoShape 2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AutoShape 2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AutoShape 2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Group 2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" name="AutoShape 3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AutoShape 3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AutoShape 3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AutoShape 3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44" name="Picture 34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5" name="Group 35"/>
          <p:cNvGrpSpPr>
            <a:grpSpLocks/>
          </p:cNvGrpSpPr>
          <p:nvPr/>
        </p:nvGrpSpPr>
        <p:grpSpPr bwMode="auto">
          <a:xfrm>
            <a:off x="5418063" y="3108549"/>
            <a:ext cx="203200" cy="190500"/>
            <a:chOff x="1355" y="3452"/>
            <a:chExt cx="183" cy="172"/>
          </a:xfrm>
        </p:grpSpPr>
        <p:pic>
          <p:nvPicPr>
            <p:cNvPr id="56" name="Picture 36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Oval 37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8" name="Group 38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82" name="Group 3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8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3" name="Group 4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4" name="AutoShape 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AutoShape 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AutoShape 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AutoShape 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59" name="Picture 49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" name="Group 50"/>
          <p:cNvGrpSpPr>
            <a:grpSpLocks/>
          </p:cNvGrpSpPr>
          <p:nvPr/>
        </p:nvGrpSpPr>
        <p:grpSpPr bwMode="auto">
          <a:xfrm>
            <a:off x="6773788" y="2224311"/>
            <a:ext cx="203200" cy="190500"/>
            <a:chOff x="1355" y="3452"/>
            <a:chExt cx="183" cy="172"/>
          </a:xfrm>
        </p:grpSpPr>
        <p:pic>
          <p:nvPicPr>
            <p:cNvPr id="93" name="Picture 51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4" name="Oval 52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01BCFF">
                    <a:gamma/>
                    <a:shade val="46275"/>
                    <a:invGamma/>
                  </a:srgbClr>
                </a:gs>
                <a:gs pos="50000">
                  <a:srgbClr val="01BCFF">
                    <a:alpha val="50000"/>
                  </a:srgbClr>
                </a:gs>
                <a:gs pos="100000">
                  <a:srgbClr val="01B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5" name="Group 53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97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3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99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6" name="Picture 64" descr="light_shadow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7" name="AutoShape 65"/>
          <p:cNvSpPr>
            <a:spLocks noChangeArrowheads="1"/>
          </p:cNvSpPr>
          <p:nvPr/>
        </p:nvSpPr>
        <p:spPr bwMode="gray">
          <a:xfrm>
            <a:off x="755576" y="4875436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" name="AutoShape 66"/>
          <p:cNvSpPr>
            <a:spLocks noChangeArrowheads="1"/>
          </p:cNvSpPr>
          <p:nvPr/>
        </p:nvSpPr>
        <p:spPr bwMode="gray">
          <a:xfrm>
            <a:off x="2470076" y="3780061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AutoShape 67"/>
          <p:cNvSpPr>
            <a:spLocks noChangeArrowheads="1"/>
          </p:cNvSpPr>
          <p:nvPr/>
        </p:nvSpPr>
        <p:spPr bwMode="gray">
          <a:xfrm>
            <a:off x="4013126" y="2781524"/>
            <a:ext cx="1339850" cy="327025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" name="Text Box 68"/>
          <p:cNvSpPr txBox="1">
            <a:spLocks noChangeArrowheads="1"/>
          </p:cNvSpPr>
          <p:nvPr/>
        </p:nvSpPr>
        <p:spPr bwMode="gray">
          <a:xfrm>
            <a:off x="1028626" y="4875436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Step 1</a:t>
            </a:r>
          </a:p>
        </p:txBody>
      </p:sp>
      <p:sp>
        <p:nvSpPr>
          <p:cNvPr id="111" name="Text Box 69"/>
          <p:cNvSpPr txBox="1">
            <a:spLocks noChangeArrowheads="1"/>
          </p:cNvSpPr>
          <p:nvPr/>
        </p:nvSpPr>
        <p:spPr bwMode="gray">
          <a:xfrm>
            <a:off x="2724076" y="3776886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Step 2</a:t>
            </a:r>
          </a:p>
        </p:txBody>
      </p:sp>
      <p:sp>
        <p:nvSpPr>
          <p:cNvPr id="112" name="Text Box 70"/>
          <p:cNvSpPr txBox="1">
            <a:spLocks noChangeArrowheads="1"/>
          </p:cNvSpPr>
          <p:nvPr/>
        </p:nvSpPr>
        <p:spPr bwMode="gray">
          <a:xfrm>
            <a:off x="4298876" y="2773586"/>
            <a:ext cx="8064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Step 3</a:t>
            </a:r>
          </a:p>
        </p:txBody>
      </p:sp>
      <p:pic>
        <p:nvPicPr>
          <p:cNvPr id="113" name="Picture 71" descr="09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924601" y="1052736"/>
            <a:ext cx="1435100" cy="128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Text Box 72"/>
          <p:cNvSpPr txBox="1">
            <a:spLocks noChangeArrowheads="1"/>
          </p:cNvSpPr>
          <p:nvPr/>
        </p:nvSpPr>
        <p:spPr bwMode="black">
          <a:xfrm>
            <a:off x="2233538" y="5311999"/>
            <a:ext cx="3094038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600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15" name="Text Box 73"/>
          <p:cNvSpPr txBox="1">
            <a:spLocks noChangeArrowheads="1"/>
          </p:cNvSpPr>
          <p:nvPr/>
        </p:nvSpPr>
        <p:spPr bwMode="gray">
          <a:xfrm>
            <a:off x="3952801" y="4216624"/>
            <a:ext cx="309403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600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16" name="Text Box 74"/>
          <p:cNvSpPr txBox="1">
            <a:spLocks noChangeArrowheads="1"/>
          </p:cNvSpPr>
          <p:nvPr/>
        </p:nvSpPr>
        <p:spPr bwMode="black">
          <a:xfrm>
            <a:off x="5565701" y="3251424"/>
            <a:ext cx="3094037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600" b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6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36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654</cp:revision>
  <dcterms:created xsi:type="dcterms:W3CDTF">2009-02-11T05:37:22Z</dcterms:created>
  <dcterms:modified xsi:type="dcterms:W3CDTF">2012-07-17T09:16:30Z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