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AutoShape 2"/>
          <p:cNvSpPr>
            <a:spLocks noChangeArrowheads="1"/>
          </p:cNvSpPr>
          <p:nvPr/>
        </p:nvSpPr>
        <p:spPr bwMode="gray">
          <a:xfrm flipV="1">
            <a:off x="1829296" y="3438425"/>
            <a:ext cx="2655888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7E52CC"/>
              </a:gs>
              <a:gs pos="100000">
                <a:srgbClr val="7E52CC">
                  <a:gamma/>
                  <a:shade val="50980"/>
                  <a:invGamma/>
                </a:srgbClr>
              </a:gs>
            </a:gsLst>
            <a:lin ang="189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DDDDDD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AutoShape 3"/>
          <p:cNvSpPr>
            <a:spLocks noChangeArrowheads="1"/>
          </p:cNvSpPr>
          <p:nvPr/>
        </p:nvSpPr>
        <p:spPr bwMode="gray">
          <a:xfrm>
            <a:off x="4623296" y="1562000"/>
            <a:ext cx="2655888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4582A7">
                  <a:gamma/>
                  <a:shade val="82353"/>
                  <a:invGamma/>
                </a:srgbClr>
              </a:gs>
              <a:gs pos="100000">
                <a:srgbClr val="4582A7"/>
              </a:gs>
            </a:gsLst>
            <a:lin ang="189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DDDDDD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2" name="AutoShape 4"/>
          <p:cNvSpPr>
            <a:spLocks noChangeArrowheads="1"/>
          </p:cNvSpPr>
          <p:nvPr/>
        </p:nvSpPr>
        <p:spPr bwMode="gray">
          <a:xfrm>
            <a:off x="1830884" y="1562000"/>
            <a:ext cx="2655887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4582A7"/>
              </a:gs>
              <a:gs pos="100000">
                <a:srgbClr val="4582A7">
                  <a:gamma/>
                  <a:shade val="76078"/>
                  <a:invGamma/>
                </a:srgbClr>
              </a:gs>
            </a:gsLst>
            <a:lin ang="27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DDDDDD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AutoShape 6"/>
          <p:cNvSpPr>
            <a:spLocks noChangeArrowheads="1"/>
          </p:cNvSpPr>
          <p:nvPr/>
        </p:nvSpPr>
        <p:spPr bwMode="gray">
          <a:xfrm flipV="1">
            <a:off x="3229471" y="1558825"/>
            <a:ext cx="2655888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4582A7">
                  <a:gamma/>
                  <a:shade val="60392"/>
                  <a:invGamma/>
                </a:srgbClr>
              </a:gs>
              <a:gs pos="100000">
                <a:srgbClr val="4582A7"/>
              </a:gs>
            </a:gsLst>
            <a:lin ang="54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AutoShape 7"/>
          <p:cNvSpPr>
            <a:spLocks noChangeArrowheads="1"/>
          </p:cNvSpPr>
          <p:nvPr/>
        </p:nvSpPr>
        <p:spPr bwMode="gray">
          <a:xfrm>
            <a:off x="3224709" y="3435250"/>
            <a:ext cx="2655887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7E52CC">
                  <a:gamma/>
                  <a:shade val="76078"/>
                  <a:invGamma/>
                </a:srgbClr>
              </a:gs>
              <a:gs pos="100000">
                <a:srgbClr val="7E52CC"/>
              </a:gs>
            </a:gsLst>
            <a:lin ang="54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DDDDDD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AutoShape 8"/>
          <p:cNvSpPr>
            <a:spLocks noChangeArrowheads="1"/>
          </p:cNvSpPr>
          <p:nvPr/>
        </p:nvSpPr>
        <p:spPr bwMode="gray">
          <a:xfrm flipV="1">
            <a:off x="4620121" y="3438425"/>
            <a:ext cx="2654300" cy="18303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7E52CC">
                  <a:gamma/>
                  <a:shade val="72941"/>
                  <a:invGamma/>
                </a:srgbClr>
              </a:gs>
              <a:gs pos="100000">
                <a:srgbClr val="7E52CC"/>
              </a:gs>
            </a:gsLst>
            <a:lin ang="27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DDDDDD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Rectangle 9"/>
          <p:cNvSpPr>
            <a:spLocks noChangeArrowheads="1"/>
          </p:cNvSpPr>
          <p:nvPr/>
        </p:nvSpPr>
        <p:spPr bwMode="gray">
          <a:xfrm>
            <a:off x="3832721" y="1665188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67" name="Rectangle 10"/>
          <p:cNvSpPr>
            <a:spLocks noChangeArrowheads="1"/>
          </p:cNvSpPr>
          <p:nvPr/>
        </p:nvSpPr>
        <p:spPr bwMode="gray">
          <a:xfrm>
            <a:off x="2443659" y="3703538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68" name="Rectangle 11"/>
          <p:cNvSpPr>
            <a:spLocks noChangeArrowheads="1"/>
          </p:cNvSpPr>
          <p:nvPr/>
        </p:nvSpPr>
        <p:spPr bwMode="gray">
          <a:xfrm>
            <a:off x="5183684" y="3703538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69" name="Rectangle 12"/>
          <p:cNvSpPr>
            <a:spLocks noChangeArrowheads="1"/>
          </p:cNvSpPr>
          <p:nvPr/>
        </p:nvSpPr>
        <p:spPr bwMode="gray">
          <a:xfrm>
            <a:off x="3832721" y="4389338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70" name="Rectangle 13"/>
          <p:cNvSpPr>
            <a:spLocks noChangeArrowheads="1"/>
          </p:cNvSpPr>
          <p:nvPr/>
        </p:nvSpPr>
        <p:spPr bwMode="gray">
          <a:xfrm>
            <a:off x="849809" y="2025550"/>
            <a:ext cx="1662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71" name="Rectangle 14"/>
          <p:cNvSpPr>
            <a:spLocks noChangeArrowheads="1"/>
          </p:cNvSpPr>
          <p:nvPr/>
        </p:nvSpPr>
        <p:spPr bwMode="gray">
          <a:xfrm>
            <a:off x="6723559" y="2025550"/>
            <a:ext cx="1662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72" name="Rectangle 15"/>
          <p:cNvSpPr>
            <a:spLocks noChangeArrowheads="1"/>
          </p:cNvSpPr>
          <p:nvPr/>
        </p:nvSpPr>
        <p:spPr bwMode="gray">
          <a:xfrm>
            <a:off x="827584" y="4160738"/>
            <a:ext cx="1662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73" name="Rectangle 16"/>
          <p:cNvSpPr>
            <a:spLocks noChangeArrowheads="1"/>
          </p:cNvSpPr>
          <p:nvPr/>
        </p:nvSpPr>
        <p:spPr bwMode="gray">
          <a:xfrm>
            <a:off x="6779121" y="4160738"/>
            <a:ext cx="16621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74" name="Rectangle 17"/>
          <p:cNvSpPr>
            <a:spLocks noChangeArrowheads="1"/>
          </p:cNvSpPr>
          <p:nvPr/>
        </p:nvSpPr>
        <p:spPr bwMode="gray">
          <a:xfrm>
            <a:off x="3567609" y="852388"/>
            <a:ext cx="2006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</a:t>
            </a:r>
          </a:p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the contents</a:t>
            </a:r>
          </a:p>
        </p:txBody>
      </p:sp>
      <p:sp>
        <p:nvSpPr>
          <p:cNvPr id="75" name="Rectangle 18"/>
          <p:cNvSpPr>
            <a:spLocks noChangeArrowheads="1"/>
          </p:cNvSpPr>
          <p:nvPr/>
        </p:nvSpPr>
        <p:spPr bwMode="gray">
          <a:xfrm>
            <a:off x="3567609" y="5379938"/>
            <a:ext cx="2006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Description of</a:t>
            </a:r>
          </a:p>
          <a:p>
            <a:r>
              <a:rPr lang="en-US" altLang="zh-CN" b="0">
                <a:solidFill>
                  <a:srgbClr val="080808"/>
                </a:solidFill>
                <a:ea typeface="宋体" charset="-122"/>
              </a:rPr>
              <a:t>the contents</a:t>
            </a:r>
          </a:p>
        </p:txBody>
      </p:sp>
      <p:sp>
        <p:nvSpPr>
          <p:cNvPr id="76" name="Rectangle 19"/>
          <p:cNvSpPr>
            <a:spLocks noChangeArrowheads="1"/>
          </p:cNvSpPr>
          <p:nvPr/>
        </p:nvSpPr>
        <p:spPr bwMode="gray">
          <a:xfrm>
            <a:off x="2443659" y="2344638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77" name="Rectangle 20"/>
          <p:cNvSpPr>
            <a:spLocks noChangeArrowheads="1"/>
          </p:cNvSpPr>
          <p:nvPr/>
        </p:nvSpPr>
        <p:spPr bwMode="gray">
          <a:xfrm>
            <a:off x="5183684" y="2344638"/>
            <a:ext cx="14319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grpSp>
        <p:nvGrpSpPr>
          <p:cNvPr id="78" name="Group 21"/>
          <p:cNvGrpSpPr>
            <a:grpSpLocks/>
          </p:cNvGrpSpPr>
          <p:nvPr/>
        </p:nvGrpSpPr>
        <p:grpSpPr bwMode="auto">
          <a:xfrm>
            <a:off x="3567609" y="2758975"/>
            <a:ext cx="1920875" cy="1289050"/>
            <a:chOff x="2363" y="2075"/>
            <a:chExt cx="1210" cy="812"/>
          </a:xfrm>
        </p:grpSpPr>
        <p:sp>
          <p:nvSpPr>
            <p:cNvPr id="79" name="AutoShape 22"/>
            <p:cNvSpPr>
              <a:spLocks noChangeArrowheads="1"/>
            </p:cNvSpPr>
            <p:nvPr/>
          </p:nvSpPr>
          <p:spPr bwMode="gray">
            <a:xfrm>
              <a:off x="2363" y="2075"/>
              <a:ext cx="1210" cy="812"/>
            </a:xfrm>
            <a:prstGeom prst="hexagon">
              <a:avLst>
                <a:gd name="adj" fmla="val 37254"/>
                <a:gd name="vf" fmla="val 115470"/>
              </a:avLst>
            </a:prstGeom>
            <a:solidFill>
              <a:srgbClr val="F8F8F8">
                <a:alpha val="50000"/>
              </a:srgbClr>
            </a:solidFill>
            <a:ln w="19050" algn="ctr">
              <a:solidFill>
                <a:srgbClr val="F8F8F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AutoShape 23"/>
            <p:cNvSpPr>
              <a:spLocks noChangeArrowheads="1"/>
            </p:cNvSpPr>
            <p:nvPr/>
          </p:nvSpPr>
          <p:spPr bwMode="gray">
            <a:xfrm>
              <a:off x="2395" y="2095"/>
              <a:ext cx="1138" cy="764"/>
            </a:xfrm>
            <a:prstGeom prst="hexagon">
              <a:avLst>
                <a:gd name="adj" fmla="val 37238"/>
                <a:gd name="vf" fmla="val 115470"/>
              </a:avLst>
            </a:prstGeom>
            <a:solidFill>
              <a:srgbClr val="F8F8F8"/>
            </a:solidFill>
            <a:ln w="19050" algn="ctr">
              <a:solidFill>
                <a:srgbClr val="F8F8F8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1" name="Rectangle 24"/>
          <p:cNvSpPr>
            <a:spLocks noChangeArrowheads="1"/>
          </p:cNvSpPr>
          <p:nvPr/>
        </p:nvSpPr>
        <p:spPr bwMode="auto">
          <a:xfrm>
            <a:off x="3881934" y="2970113"/>
            <a:ext cx="128905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17503</TotalTime>
  <Words>45</Words>
  <Application>Microsoft Office PowerPoint</Application>
  <PresentationFormat>全屏显示(4:3)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653</cp:revision>
  <dcterms:created xsi:type="dcterms:W3CDTF">2009-02-11T05:37:22Z</dcterms:created>
  <dcterms:modified xsi:type="dcterms:W3CDTF">2012-07-17T09:11:54Z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