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AutoShape 60"/>
          <p:cNvSpPr>
            <a:spLocks noChangeArrowheads="1"/>
          </p:cNvSpPr>
          <p:nvPr/>
        </p:nvSpPr>
        <p:spPr bwMode="gray">
          <a:xfrm rot="5400000">
            <a:off x="4740696" y="3311723"/>
            <a:ext cx="3276600" cy="41433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666699">
                  <a:alpha val="80000"/>
                </a:srgbClr>
              </a:gs>
              <a:gs pos="100000">
                <a:srgbClr val="666699">
                  <a:gamma/>
                  <a:shade val="56078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44"/>
          <p:cNvSpPr>
            <a:spLocks noChangeArrowheads="1"/>
          </p:cNvSpPr>
          <p:nvPr/>
        </p:nvSpPr>
        <p:spPr bwMode="gray">
          <a:xfrm rot="16200000" flipV="1">
            <a:off x="1202159" y="1270198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hlink">
                  <a:gamma/>
                  <a:tint val="3529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" name="AutoShape 45"/>
          <p:cNvSpPr>
            <a:spLocks noChangeArrowheads="1"/>
          </p:cNvSpPr>
          <p:nvPr/>
        </p:nvSpPr>
        <p:spPr bwMode="gray">
          <a:xfrm rot="16200000" flipV="1">
            <a:off x="1202159" y="2105223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folHlink">
                  <a:gamma/>
                  <a:tint val="3529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" name="AutoShape 46"/>
          <p:cNvSpPr>
            <a:spLocks noChangeArrowheads="1"/>
          </p:cNvSpPr>
          <p:nvPr/>
        </p:nvSpPr>
        <p:spPr bwMode="gray">
          <a:xfrm rot="16200000" flipV="1">
            <a:off x="1202159" y="2940248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chemeClr val="accent2">
                  <a:gamma/>
                  <a:tint val="3529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9" name="AutoShape 47"/>
          <p:cNvSpPr>
            <a:spLocks noChangeArrowheads="1"/>
          </p:cNvSpPr>
          <p:nvPr/>
        </p:nvSpPr>
        <p:spPr bwMode="gray">
          <a:xfrm rot="16200000" flipV="1">
            <a:off x="1202159" y="3767336"/>
            <a:ext cx="1066800" cy="1576387"/>
          </a:xfrm>
          <a:prstGeom prst="chevron">
            <a:avLst>
              <a:gd name="adj" fmla="val 34597"/>
            </a:avLst>
          </a:prstGeom>
          <a:gradFill rotWithShape="1">
            <a:gsLst>
              <a:gs pos="0">
                <a:srgbClr val="C0C0C0">
                  <a:gamma/>
                  <a:tint val="35294"/>
                  <a:invGamma/>
                </a:srgbClr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ffectLst/>
          <a:scene3d>
            <a:camera prst="legacyPerspectiveBottom"/>
            <a:lightRig rig="legacyFlat2" dir="t"/>
          </a:scene3d>
          <a:sp3d extrusionH="430200" prstMaterial="legacyPlastic">
            <a:bevelT w="13500" h="13500" prst="angle"/>
            <a:bevelB w="13500" h="13500" prst="angle"/>
            <a:extrusionClr>
              <a:srgbClr val="C0C0C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62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gray">
          <a:xfrm>
            <a:off x="1041027" y="1828205"/>
            <a:ext cx="1374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2006~2007</a:t>
            </a: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gray">
          <a:xfrm>
            <a:off x="1041027" y="2658467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2005 ~ 2004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gray">
          <a:xfrm>
            <a:off x="1041027" y="3501430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2003 ~ 2002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gray">
          <a:xfrm>
            <a:off x="1041027" y="4325342"/>
            <a:ext cx="1374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2001 ~ 2000</a:t>
            </a:r>
          </a:p>
        </p:txBody>
      </p:sp>
      <p:sp>
        <p:nvSpPr>
          <p:cNvPr id="44" name="Rectangle 52"/>
          <p:cNvSpPr>
            <a:spLocks noChangeArrowheads="1"/>
          </p:cNvSpPr>
          <p:nvPr/>
        </p:nvSpPr>
        <p:spPr bwMode="white">
          <a:xfrm>
            <a:off x="2503115" y="1774230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gray">
          <a:xfrm>
            <a:off x="2595190" y="2088555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 dirty="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 dirty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6" name="Rectangle 54"/>
          <p:cNvSpPr>
            <a:spLocks noChangeArrowheads="1"/>
          </p:cNvSpPr>
          <p:nvPr/>
        </p:nvSpPr>
        <p:spPr bwMode="white">
          <a:xfrm>
            <a:off x="2503115" y="2623542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47" name="Text Box 55"/>
          <p:cNvSpPr txBox="1">
            <a:spLocks noChangeArrowheads="1"/>
          </p:cNvSpPr>
          <p:nvPr/>
        </p:nvSpPr>
        <p:spPr bwMode="gray">
          <a:xfrm>
            <a:off x="2644402" y="2937867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 dirty="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 dirty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48" name="Rectangle 56"/>
          <p:cNvSpPr>
            <a:spLocks noChangeArrowheads="1"/>
          </p:cNvSpPr>
          <p:nvPr/>
        </p:nvSpPr>
        <p:spPr bwMode="white">
          <a:xfrm>
            <a:off x="2503115" y="3471267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49" name="Text Box 57"/>
          <p:cNvSpPr txBox="1">
            <a:spLocks noChangeArrowheads="1"/>
          </p:cNvSpPr>
          <p:nvPr/>
        </p:nvSpPr>
        <p:spPr bwMode="gray">
          <a:xfrm>
            <a:off x="2644402" y="3785592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 dirty="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 dirty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50" name="Rectangle 58"/>
          <p:cNvSpPr>
            <a:spLocks noChangeArrowheads="1"/>
          </p:cNvSpPr>
          <p:nvPr/>
        </p:nvSpPr>
        <p:spPr bwMode="white">
          <a:xfrm>
            <a:off x="2503115" y="4304705"/>
            <a:ext cx="35544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zh-CN" altLang="en-US" sz="1600">
                <a:ea typeface="宋体" charset="-122"/>
              </a:rPr>
              <a:t> </a:t>
            </a:r>
            <a:r>
              <a:rPr lang="en-US" altLang="zh-CN" sz="1600">
                <a:ea typeface="宋体" charset="-122"/>
              </a:rPr>
              <a:t>Title in here</a:t>
            </a:r>
          </a:p>
        </p:txBody>
      </p:sp>
      <p:sp>
        <p:nvSpPr>
          <p:cNvPr id="51" name="Text Box 59"/>
          <p:cNvSpPr txBox="1">
            <a:spLocks noChangeArrowheads="1"/>
          </p:cNvSpPr>
          <p:nvPr/>
        </p:nvSpPr>
        <p:spPr bwMode="gray">
          <a:xfrm>
            <a:off x="2644402" y="4619030"/>
            <a:ext cx="37211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300" dirty="0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300" b="0" dirty="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pic>
        <p:nvPicPr>
          <p:cNvPr id="52" name="Picture 61" descr="num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590" y="1955205"/>
            <a:ext cx="273685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86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652</cp:revision>
  <dcterms:created xsi:type="dcterms:W3CDTF">2009-02-11T05:37:22Z</dcterms:created>
  <dcterms:modified xsi:type="dcterms:W3CDTF">2012-07-17T09:08:59Z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