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 75"/>
          <p:cNvGrpSpPr>
            <a:grpSpLocks/>
          </p:cNvGrpSpPr>
          <p:nvPr/>
        </p:nvGrpSpPr>
        <p:grpSpPr bwMode="auto">
          <a:xfrm>
            <a:off x="2051548" y="1577506"/>
            <a:ext cx="5045075" cy="1774828"/>
            <a:chOff x="1308" y="1096"/>
            <a:chExt cx="3178" cy="1118"/>
          </a:xfrm>
        </p:grpSpPr>
        <p:cxnSp>
          <p:nvCxnSpPr>
            <p:cNvPr id="107" name="AutoShape 76"/>
            <p:cNvCxnSpPr>
              <a:cxnSpLocks noChangeShapeType="1"/>
              <a:stCxn id="136" idx="2"/>
            </p:cNvCxnSpPr>
            <p:nvPr/>
          </p:nvCxnSpPr>
          <p:spPr bwMode="auto">
            <a:xfrm flipH="1">
              <a:off x="2710" y="1096"/>
              <a:ext cx="3" cy="235"/>
            </a:xfrm>
            <a:prstGeom prst="straightConnector1">
              <a:avLst/>
            </a:prstGeom>
            <a:noFill/>
            <a:ln w="19050">
              <a:solidFill>
                <a:srgbClr val="30311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AutoShape 77"/>
            <p:cNvCxnSpPr>
              <a:cxnSpLocks noChangeShapeType="1"/>
            </p:cNvCxnSpPr>
            <p:nvPr/>
          </p:nvCxnSpPr>
          <p:spPr bwMode="auto">
            <a:xfrm>
              <a:off x="2880" y="1878"/>
              <a:ext cx="0" cy="336"/>
            </a:xfrm>
            <a:prstGeom prst="straightConnector1">
              <a:avLst/>
            </a:prstGeom>
            <a:noFill/>
            <a:ln w="19050">
              <a:solidFill>
                <a:srgbClr val="30311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9" name="AutoShape 78"/>
            <p:cNvCxnSpPr>
              <a:cxnSpLocks noChangeShapeType="1"/>
              <a:stCxn id="112" idx="0"/>
              <a:endCxn id="114" idx="0"/>
            </p:cNvCxnSpPr>
            <p:nvPr/>
          </p:nvCxnSpPr>
          <p:spPr bwMode="auto">
            <a:xfrm rot="5400000" flipH="1" flipV="1">
              <a:off x="2893" y="609"/>
              <a:ext cx="8" cy="3178"/>
            </a:xfrm>
            <a:prstGeom prst="bentConnector3">
              <a:avLst>
                <a:gd name="adj1" fmla="val 1800000"/>
              </a:avLst>
            </a:prstGeom>
            <a:noFill/>
            <a:ln w="19050">
              <a:solidFill>
                <a:srgbClr val="30311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0" name="Rectangle 79"/>
          <p:cNvSpPr>
            <a:spLocks noChangeArrowheads="1"/>
          </p:cNvSpPr>
          <p:nvPr/>
        </p:nvSpPr>
        <p:spPr bwMode="gray">
          <a:xfrm>
            <a:off x="7134722" y="4109566"/>
            <a:ext cx="1085850" cy="1263650"/>
          </a:xfrm>
          <a:prstGeom prst="rect">
            <a:avLst/>
          </a:prstGeom>
          <a:gradFill rotWithShape="1">
            <a:gsLst>
              <a:gs pos="0">
                <a:srgbClr val="4A9ACC"/>
              </a:gs>
              <a:gs pos="100000">
                <a:srgbClr val="4A9ACC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Rectangle 80"/>
          <p:cNvSpPr>
            <a:spLocks noChangeArrowheads="1"/>
          </p:cNvSpPr>
          <p:nvPr/>
        </p:nvSpPr>
        <p:spPr bwMode="gray">
          <a:xfrm>
            <a:off x="5971084" y="4109566"/>
            <a:ext cx="1085850" cy="1263650"/>
          </a:xfrm>
          <a:prstGeom prst="rect">
            <a:avLst/>
          </a:prstGeom>
          <a:gradFill rotWithShape="1">
            <a:gsLst>
              <a:gs pos="0">
                <a:srgbClr val="4A9ACC"/>
              </a:gs>
              <a:gs pos="100000">
                <a:srgbClr val="4A9ACC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AutoShape 82"/>
          <p:cNvSpPr>
            <a:spLocks noChangeArrowheads="1"/>
          </p:cNvSpPr>
          <p:nvPr/>
        </p:nvSpPr>
        <p:spPr bwMode="gray">
          <a:xfrm>
            <a:off x="908547" y="3326929"/>
            <a:ext cx="2273300" cy="536575"/>
          </a:xfrm>
          <a:prstGeom prst="roundRect">
            <a:avLst>
              <a:gd name="adj" fmla="val 16667"/>
            </a:avLst>
          </a:prstGeom>
          <a:solidFill>
            <a:srgbClr val="B2AF7A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AutoShape 83"/>
          <p:cNvSpPr>
            <a:spLocks noChangeArrowheads="1"/>
          </p:cNvSpPr>
          <p:nvPr/>
        </p:nvSpPr>
        <p:spPr bwMode="gray">
          <a:xfrm>
            <a:off x="911722" y="3338041"/>
            <a:ext cx="2257425" cy="219075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B2AF7A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AutoShape 85"/>
          <p:cNvSpPr>
            <a:spLocks noChangeArrowheads="1"/>
          </p:cNvSpPr>
          <p:nvPr/>
        </p:nvSpPr>
        <p:spPr bwMode="gray">
          <a:xfrm>
            <a:off x="5953622" y="3326929"/>
            <a:ext cx="2273300" cy="536575"/>
          </a:xfrm>
          <a:prstGeom prst="roundRect">
            <a:avLst>
              <a:gd name="adj" fmla="val 16667"/>
            </a:avLst>
          </a:prstGeom>
          <a:solidFill>
            <a:srgbClr val="4A9ACC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AutoShape 86"/>
          <p:cNvSpPr>
            <a:spLocks noChangeArrowheads="1"/>
          </p:cNvSpPr>
          <p:nvPr/>
        </p:nvSpPr>
        <p:spPr bwMode="gray">
          <a:xfrm>
            <a:off x="5966322" y="3336454"/>
            <a:ext cx="2236787" cy="219075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4A9ACC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" name="AutoShape 88"/>
          <p:cNvSpPr>
            <a:spLocks noChangeArrowheads="1"/>
          </p:cNvSpPr>
          <p:nvPr/>
        </p:nvSpPr>
        <p:spPr bwMode="gray">
          <a:xfrm>
            <a:off x="3427909" y="3336454"/>
            <a:ext cx="2273300" cy="536575"/>
          </a:xfrm>
          <a:prstGeom prst="roundRect">
            <a:avLst>
              <a:gd name="adj" fmla="val 16667"/>
            </a:avLst>
          </a:prstGeom>
          <a:solidFill>
            <a:srgbClr val="7E52CC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AutoShape 89"/>
          <p:cNvSpPr>
            <a:spLocks noChangeArrowheads="1"/>
          </p:cNvSpPr>
          <p:nvPr/>
        </p:nvSpPr>
        <p:spPr bwMode="gray">
          <a:xfrm>
            <a:off x="3439022" y="3350741"/>
            <a:ext cx="2252662" cy="219075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E52CC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Rectangle 90"/>
          <p:cNvSpPr>
            <a:spLocks noChangeArrowheads="1"/>
          </p:cNvSpPr>
          <p:nvPr/>
        </p:nvSpPr>
        <p:spPr bwMode="gray">
          <a:xfrm>
            <a:off x="927597" y="4109566"/>
            <a:ext cx="1085850" cy="1263650"/>
          </a:xfrm>
          <a:prstGeom prst="rect">
            <a:avLst/>
          </a:prstGeom>
          <a:gradFill rotWithShape="1">
            <a:gsLst>
              <a:gs pos="0">
                <a:srgbClr val="B2AF7A"/>
              </a:gs>
              <a:gs pos="100000">
                <a:srgbClr val="B2AF7A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Rectangle 91"/>
          <p:cNvSpPr>
            <a:spLocks noChangeArrowheads="1"/>
          </p:cNvSpPr>
          <p:nvPr/>
        </p:nvSpPr>
        <p:spPr bwMode="gray">
          <a:xfrm>
            <a:off x="2091234" y="4109566"/>
            <a:ext cx="1085850" cy="1263650"/>
          </a:xfrm>
          <a:prstGeom prst="rect">
            <a:avLst/>
          </a:prstGeom>
          <a:gradFill rotWithShape="1">
            <a:gsLst>
              <a:gs pos="0">
                <a:srgbClr val="B2AF7A"/>
              </a:gs>
              <a:gs pos="100000">
                <a:srgbClr val="B2AF7A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Text Box 92"/>
          <p:cNvSpPr txBox="1">
            <a:spLocks noChangeArrowheads="1"/>
          </p:cNvSpPr>
          <p:nvPr/>
        </p:nvSpPr>
        <p:spPr bwMode="gray">
          <a:xfrm>
            <a:off x="5994897" y="3428529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Sub Department</a:t>
            </a:r>
          </a:p>
        </p:txBody>
      </p:sp>
      <p:sp>
        <p:nvSpPr>
          <p:cNvPr id="121" name="Text Box 93"/>
          <p:cNvSpPr txBox="1">
            <a:spLocks noChangeArrowheads="1"/>
          </p:cNvSpPr>
          <p:nvPr/>
        </p:nvSpPr>
        <p:spPr bwMode="gray">
          <a:xfrm>
            <a:off x="935534" y="3419004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Sub Department</a:t>
            </a:r>
          </a:p>
        </p:txBody>
      </p:sp>
      <p:sp>
        <p:nvSpPr>
          <p:cNvPr id="122" name="Text Box 94"/>
          <p:cNvSpPr txBox="1">
            <a:spLocks noChangeArrowheads="1"/>
          </p:cNvSpPr>
          <p:nvPr/>
        </p:nvSpPr>
        <p:spPr bwMode="gray">
          <a:xfrm>
            <a:off x="827584" y="4444529"/>
            <a:ext cx="1308100" cy="63094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123" name="Text Box 95"/>
          <p:cNvSpPr txBox="1">
            <a:spLocks noChangeArrowheads="1"/>
          </p:cNvSpPr>
          <p:nvPr/>
        </p:nvSpPr>
        <p:spPr bwMode="gray">
          <a:xfrm>
            <a:off x="1986459" y="4444529"/>
            <a:ext cx="1308100" cy="63094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124" name="Text Box 96"/>
          <p:cNvSpPr txBox="1">
            <a:spLocks noChangeArrowheads="1"/>
          </p:cNvSpPr>
          <p:nvPr/>
        </p:nvSpPr>
        <p:spPr bwMode="gray">
          <a:xfrm>
            <a:off x="3458072" y="3425354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Sub Department</a:t>
            </a:r>
          </a:p>
        </p:txBody>
      </p:sp>
      <p:sp>
        <p:nvSpPr>
          <p:cNvPr id="125" name="Rectangle 97"/>
          <p:cNvSpPr>
            <a:spLocks noChangeArrowheads="1"/>
          </p:cNvSpPr>
          <p:nvPr/>
        </p:nvSpPr>
        <p:spPr bwMode="gray">
          <a:xfrm>
            <a:off x="3445372" y="4109566"/>
            <a:ext cx="1085850" cy="1263650"/>
          </a:xfrm>
          <a:prstGeom prst="rect">
            <a:avLst/>
          </a:prstGeom>
          <a:gradFill rotWithShape="1">
            <a:gsLst>
              <a:gs pos="0">
                <a:srgbClr val="7E52CC"/>
              </a:gs>
              <a:gs pos="100000">
                <a:srgbClr val="7E52CC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Rectangle 98"/>
          <p:cNvSpPr>
            <a:spLocks noChangeArrowheads="1"/>
          </p:cNvSpPr>
          <p:nvPr/>
        </p:nvSpPr>
        <p:spPr bwMode="gray">
          <a:xfrm>
            <a:off x="4609009" y="4109566"/>
            <a:ext cx="1085850" cy="1263650"/>
          </a:xfrm>
          <a:prstGeom prst="rect">
            <a:avLst/>
          </a:prstGeom>
          <a:gradFill rotWithShape="1">
            <a:gsLst>
              <a:gs pos="0">
                <a:srgbClr val="7E52CC"/>
              </a:gs>
              <a:gs pos="100000">
                <a:srgbClr val="7E52CC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Text Box 99"/>
          <p:cNvSpPr txBox="1">
            <a:spLocks noChangeArrowheads="1"/>
          </p:cNvSpPr>
          <p:nvPr/>
        </p:nvSpPr>
        <p:spPr bwMode="gray">
          <a:xfrm>
            <a:off x="3345359" y="4444529"/>
            <a:ext cx="1308100" cy="63094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128" name="Text Box 100"/>
          <p:cNvSpPr txBox="1">
            <a:spLocks noChangeArrowheads="1"/>
          </p:cNvSpPr>
          <p:nvPr/>
        </p:nvSpPr>
        <p:spPr bwMode="gray">
          <a:xfrm>
            <a:off x="4504234" y="4444529"/>
            <a:ext cx="1308100" cy="63094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129" name="Text Box 101"/>
          <p:cNvSpPr txBox="1">
            <a:spLocks noChangeArrowheads="1"/>
          </p:cNvSpPr>
          <p:nvPr/>
        </p:nvSpPr>
        <p:spPr bwMode="gray">
          <a:xfrm>
            <a:off x="5871072" y="4444529"/>
            <a:ext cx="1308100" cy="63094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130" name="Text Box 102"/>
          <p:cNvSpPr txBox="1">
            <a:spLocks noChangeArrowheads="1"/>
          </p:cNvSpPr>
          <p:nvPr/>
        </p:nvSpPr>
        <p:spPr bwMode="gray">
          <a:xfrm>
            <a:off x="7029947" y="4444529"/>
            <a:ext cx="1308100" cy="63094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grpSp>
        <p:nvGrpSpPr>
          <p:cNvPr id="131" name="Group 103"/>
          <p:cNvGrpSpPr>
            <a:grpSpLocks/>
          </p:cNvGrpSpPr>
          <p:nvPr/>
        </p:nvGrpSpPr>
        <p:grpSpPr bwMode="auto">
          <a:xfrm>
            <a:off x="3434259" y="2325216"/>
            <a:ext cx="2273300" cy="536575"/>
            <a:chOff x="3964" y="2071"/>
            <a:chExt cx="1484" cy="330"/>
          </a:xfrm>
        </p:grpSpPr>
        <p:sp>
          <p:nvSpPr>
            <p:cNvPr id="132" name="AutoShape 104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4582A7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AutoShape 105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4582A7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4" name="Text Box 106"/>
          <p:cNvSpPr txBox="1">
            <a:spLocks noChangeArrowheads="1"/>
          </p:cNvSpPr>
          <p:nvPr/>
        </p:nvSpPr>
        <p:spPr bwMode="gray">
          <a:xfrm>
            <a:off x="3461247" y="2406179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Sub Department</a:t>
            </a:r>
          </a:p>
        </p:txBody>
      </p:sp>
      <p:grpSp>
        <p:nvGrpSpPr>
          <p:cNvPr id="135" name="Group 107"/>
          <p:cNvGrpSpPr>
            <a:grpSpLocks/>
          </p:cNvGrpSpPr>
          <p:nvPr/>
        </p:nvGrpSpPr>
        <p:grpSpPr bwMode="auto">
          <a:xfrm>
            <a:off x="3415209" y="1452091"/>
            <a:ext cx="2273300" cy="536575"/>
            <a:chOff x="3964" y="2071"/>
            <a:chExt cx="1484" cy="330"/>
          </a:xfrm>
        </p:grpSpPr>
        <p:sp>
          <p:nvSpPr>
            <p:cNvPr id="136" name="AutoShape 10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127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AutoShape 10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003366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8" name="Text Box 110"/>
          <p:cNvSpPr txBox="1">
            <a:spLocks noChangeArrowheads="1"/>
          </p:cNvSpPr>
          <p:nvPr/>
        </p:nvSpPr>
        <p:spPr bwMode="gray">
          <a:xfrm>
            <a:off x="3456484" y="1563216"/>
            <a:ext cx="2200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CEO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27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650</cp:revision>
  <dcterms:created xsi:type="dcterms:W3CDTF">2009-02-11T05:37:22Z</dcterms:created>
  <dcterms:modified xsi:type="dcterms:W3CDTF">2012-07-17T08:51:08Z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