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1974105" y="1398935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white">
          <a:xfrm>
            <a:off x="2188418" y="1625948"/>
            <a:ext cx="45704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 dirty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26" name="Group 5"/>
          <p:cNvGrpSpPr>
            <a:grpSpLocks/>
          </p:cNvGrpSpPr>
          <p:nvPr/>
        </p:nvGrpSpPr>
        <p:grpSpPr bwMode="auto">
          <a:xfrm>
            <a:off x="1064468" y="1268760"/>
            <a:ext cx="1238250" cy="1236663"/>
            <a:chOff x="802" y="845"/>
            <a:chExt cx="827" cy="826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9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30" name="Text Box 9"/>
          <p:cNvSpPr txBox="1">
            <a:spLocks noChangeArrowheads="1"/>
          </p:cNvSpPr>
          <p:nvPr/>
        </p:nvSpPr>
        <p:spPr bwMode="gray">
          <a:xfrm>
            <a:off x="1135905" y="1616423"/>
            <a:ext cx="1082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gray">
          <a:xfrm>
            <a:off x="2142380" y="2519710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charset="-122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white">
          <a:xfrm>
            <a:off x="2147143" y="2735610"/>
            <a:ext cx="45704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 dirty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33" name="Group 12"/>
          <p:cNvGrpSpPr>
            <a:grpSpLocks/>
          </p:cNvGrpSpPr>
          <p:nvPr/>
        </p:nvGrpSpPr>
        <p:grpSpPr bwMode="auto">
          <a:xfrm>
            <a:off x="6646118" y="2389535"/>
            <a:ext cx="1238250" cy="1236663"/>
            <a:chOff x="802" y="845"/>
            <a:chExt cx="827" cy="826"/>
          </a:xfrm>
        </p:grpSpPr>
        <p:sp>
          <p:nvSpPr>
            <p:cNvPr id="34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37" name="Text Box 16"/>
          <p:cNvSpPr txBox="1">
            <a:spLocks noChangeArrowheads="1"/>
          </p:cNvSpPr>
          <p:nvPr/>
        </p:nvSpPr>
        <p:spPr bwMode="gray">
          <a:xfrm>
            <a:off x="6717555" y="2737198"/>
            <a:ext cx="1081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38" name="AutoShape 17"/>
          <p:cNvSpPr>
            <a:spLocks noChangeArrowheads="1"/>
          </p:cNvSpPr>
          <p:nvPr/>
        </p:nvSpPr>
        <p:spPr bwMode="gray">
          <a:xfrm>
            <a:off x="1974105" y="3638898"/>
            <a:ext cx="4818063" cy="989012"/>
          </a:xfrm>
          <a:prstGeom prst="roundRect">
            <a:avLst>
              <a:gd name="adj" fmla="val 1272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charset="-122"/>
            </a:endParaRP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white">
          <a:xfrm>
            <a:off x="2188418" y="3864323"/>
            <a:ext cx="45704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 dirty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40" name="Group 19"/>
          <p:cNvGrpSpPr>
            <a:grpSpLocks/>
          </p:cNvGrpSpPr>
          <p:nvPr/>
        </p:nvGrpSpPr>
        <p:grpSpPr bwMode="auto">
          <a:xfrm>
            <a:off x="1064468" y="3508723"/>
            <a:ext cx="1238250" cy="1236662"/>
            <a:chOff x="802" y="845"/>
            <a:chExt cx="827" cy="826"/>
          </a:xfrm>
        </p:grpSpPr>
        <p:sp>
          <p:nvSpPr>
            <p:cNvPr id="41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4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5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66" name="Text Box 23"/>
          <p:cNvSpPr txBox="1">
            <a:spLocks noChangeArrowheads="1"/>
          </p:cNvSpPr>
          <p:nvPr/>
        </p:nvSpPr>
        <p:spPr bwMode="gray">
          <a:xfrm>
            <a:off x="1135905" y="3856385"/>
            <a:ext cx="1082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67" name="AutoShape 24"/>
          <p:cNvSpPr>
            <a:spLocks noChangeArrowheads="1"/>
          </p:cNvSpPr>
          <p:nvPr/>
        </p:nvSpPr>
        <p:spPr bwMode="gray">
          <a:xfrm>
            <a:off x="2142380" y="4759673"/>
            <a:ext cx="4818063" cy="987425"/>
          </a:xfrm>
          <a:prstGeom prst="roundRect">
            <a:avLst>
              <a:gd name="adj" fmla="val 12727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charset="-122"/>
            </a:endParaRPr>
          </a:p>
        </p:txBody>
      </p:sp>
      <p:sp>
        <p:nvSpPr>
          <p:cNvPr id="68" name="Text Box 25"/>
          <p:cNvSpPr txBox="1">
            <a:spLocks noChangeArrowheads="1"/>
          </p:cNvSpPr>
          <p:nvPr/>
        </p:nvSpPr>
        <p:spPr bwMode="white">
          <a:xfrm>
            <a:off x="2147143" y="4975573"/>
            <a:ext cx="45704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r>
              <a:rPr lang="en-US" altLang="zh-CN" sz="1400" b="1" dirty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69" name="Group 26"/>
          <p:cNvGrpSpPr>
            <a:grpSpLocks/>
          </p:cNvGrpSpPr>
          <p:nvPr/>
        </p:nvGrpSpPr>
        <p:grpSpPr bwMode="auto">
          <a:xfrm>
            <a:off x="6646118" y="4629498"/>
            <a:ext cx="1238250" cy="1236662"/>
            <a:chOff x="802" y="845"/>
            <a:chExt cx="827" cy="826"/>
          </a:xfrm>
        </p:grpSpPr>
        <p:sp>
          <p:nvSpPr>
            <p:cNvPr id="70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71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72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73" name="Text Box 30"/>
          <p:cNvSpPr txBox="1">
            <a:spLocks noChangeArrowheads="1"/>
          </p:cNvSpPr>
          <p:nvPr/>
        </p:nvSpPr>
        <p:spPr bwMode="gray">
          <a:xfrm>
            <a:off x="6717555" y="4975573"/>
            <a:ext cx="1081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17520</TotalTime>
  <Words>72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656</cp:revision>
  <dcterms:created xsi:type="dcterms:W3CDTF">2009-02-11T05:37:22Z</dcterms:created>
  <dcterms:modified xsi:type="dcterms:W3CDTF">2012-07-17T11:28:36Z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