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2"/>
          <p:cNvSpPr>
            <a:spLocks/>
          </p:cNvSpPr>
          <p:nvPr/>
        </p:nvSpPr>
        <p:spPr bwMode="gray">
          <a:xfrm flipV="1">
            <a:off x="1160983" y="4720233"/>
            <a:ext cx="7042150" cy="638175"/>
          </a:xfrm>
          <a:custGeom>
            <a:avLst/>
            <a:gdLst>
              <a:gd name="T0" fmla="*/ 0 w 4870"/>
              <a:gd name="T1" fmla="*/ 264 h 361"/>
              <a:gd name="T2" fmla="*/ 0 w 4870"/>
              <a:gd name="T3" fmla="*/ 0 h 361"/>
              <a:gd name="T4" fmla="*/ 4870 w 4870"/>
              <a:gd name="T5" fmla="*/ 0 h 361"/>
              <a:gd name="T6" fmla="*/ 4868 w 4870"/>
              <a:gd name="T7" fmla="*/ 244 h 361"/>
              <a:gd name="T8" fmla="*/ 4750 w 4870"/>
              <a:gd name="T9" fmla="*/ 357 h 361"/>
              <a:gd name="T10" fmla="*/ 118 w 4870"/>
              <a:gd name="T11" fmla="*/ 357 h 361"/>
              <a:gd name="T12" fmla="*/ 0 w 4870"/>
              <a:gd name="T13" fmla="*/ 264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70" h="361">
                <a:moveTo>
                  <a:pt x="0" y="264"/>
                </a:moveTo>
                <a:cubicBezTo>
                  <a:pt x="0" y="132"/>
                  <a:pt x="0" y="0"/>
                  <a:pt x="0" y="0"/>
                </a:cubicBezTo>
                <a:lnTo>
                  <a:pt x="4870" y="0"/>
                </a:lnTo>
                <a:lnTo>
                  <a:pt x="4868" y="244"/>
                </a:lnTo>
                <a:cubicBezTo>
                  <a:pt x="4870" y="337"/>
                  <a:pt x="4838" y="354"/>
                  <a:pt x="4750" y="357"/>
                </a:cubicBezTo>
                <a:lnTo>
                  <a:pt x="118" y="357"/>
                </a:lnTo>
                <a:cubicBezTo>
                  <a:pt x="40" y="361"/>
                  <a:pt x="2" y="309"/>
                  <a:pt x="0" y="264"/>
                </a:cubicBezTo>
                <a:close/>
              </a:path>
            </a:pathLst>
          </a:custGeom>
          <a:gradFill rotWithShape="1">
            <a:gsLst>
              <a:gs pos="0">
                <a:srgbClr val="080808">
                  <a:gamma/>
                  <a:tint val="0"/>
                  <a:invGamma/>
                  <a:alpha val="0"/>
                </a:srgbClr>
              </a:gs>
              <a:gs pos="100000">
                <a:srgbClr val="080808">
                  <a:alpha val="5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mpd="sng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23"/>
          <p:cNvSpPr>
            <a:spLocks/>
          </p:cNvSpPr>
          <p:nvPr/>
        </p:nvSpPr>
        <p:spPr bwMode="gray">
          <a:xfrm>
            <a:off x="1118120" y="4221758"/>
            <a:ext cx="7116763" cy="528638"/>
          </a:xfrm>
          <a:custGeom>
            <a:avLst/>
            <a:gdLst>
              <a:gd name="T0" fmla="*/ 0 w 4870"/>
              <a:gd name="T1" fmla="*/ 264 h 361"/>
              <a:gd name="T2" fmla="*/ 0 w 4870"/>
              <a:gd name="T3" fmla="*/ 0 h 361"/>
              <a:gd name="T4" fmla="*/ 4870 w 4870"/>
              <a:gd name="T5" fmla="*/ 0 h 361"/>
              <a:gd name="T6" fmla="*/ 4868 w 4870"/>
              <a:gd name="T7" fmla="*/ 244 h 361"/>
              <a:gd name="T8" fmla="*/ 4750 w 4870"/>
              <a:gd name="T9" fmla="*/ 357 h 361"/>
              <a:gd name="T10" fmla="*/ 118 w 4870"/>
              <a:gd name="T11" fmla="*/ 357 h 361"/>
              <a:gd name="T12" fmla="*/ 0 w 4870"/>
              <a:gd name="T13" fmla="*/ 264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70" h="361">
                <a:moveTo>
                  <a:pt x="0" y="264"/>
                </a:moveTo>
                <a:cubicBezTo>
                  <a:pt x="0" y="132"/>
                  <a:pt x="0" y="0"/>
                  <a:pt x="0" y="0"/>
                </a:cubicBezTo>
                <a:lnTo>
                  <a:pt x="4870" y="0"/>
                </a:lnTo>
                <a:lnTo>
                  <a:pt x="4868" y="244"/>
                </a:lnTo>
                <a:cubicBezTo>
                  <a:pt x="4870" y="337"/>
                  <a:pt x="4838" y="354"/>
                  <a:pt x="4750" y="357"/>
                </a:cubicBezTo>
                <a:lnTo>
                  <a:pt x="118" y="357"/>
                </a:lnTo>
                <a:cubicBezTo>
                  <a:pt x="40" y="361"/>
                  <a:pt x="2" y="309"/>
                  <a:pt x="0" y="264"/>
                </a:cubicBezTo>
                <a:close/>
              </a:path>
            </a:pathLst>
          </a:custGeom>
          <a:solidFill>
            <a:srgbClr val="6ACE32"/>
          </a:solidFill>
          <a:ln w="12700" cmpd="sng">
            <a:round/>
            <a:headEnd/>
            <a:tailEnd/>
          </a:ln>
          <a:effectLst/>
          <a:scene3d>
            <a:camera prst="legacyPerspectiveTop"/>
            <a:lightRig rig="legacyNormal3" dir="t"/>
          </a:scene3d>
          <a:sp3d extrusionH="430200" prstMaterial="legacyMatte">
            <a:bevelT w="13500" h="13500" prst="angle"/>
            <a:bevelB w="13500" h="13500" prst="angle"/>
            <a:extrusionClr>
              <a:srgbClr val="6ACE3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33" name="Freeform 24"/>
          <p:cNvSpPr>
            <a:spLocks/>
          </p:cNvSpPr>
          <p:nvPr/>
        </p:nvSpPr>
        <p:spPr bwMode="gray">
          <a:xfrm>
            <a:off x="6501333" y="1700808"/>
            <a:ext cx="1741487" cy="533400"/>
          </a:xfrm>
          <a:custGeom>
            <a:avLst/>
            <a:gdLst>
              <a:gd name="T0" fmla="*/ 1 w 925"/>
              <a:gd name="T1" fmla="*/ 100 h 364"/>
              <a:gd name="T2" fmla="*/ 1 w 925"/>
              <a:gd name="T3" fmla="*/ 364 h 364"/>
              <a:gd name="T4" fmla="*/ 923 w 925"/>
              <a:gd name="T5" fmla="*/ 364 h 364"/>
              <a:gd name="T6" fmla="*/ 924 w 925"/>
              <a:gd name="T7" fmla="*/ 98 h 364"/>
              <a:gd name="T8" fmla="*/ 903 w 925"/>
              <a:gd name="T9" fmla="*/ 22 h 364"/>
              <a:gd name="T10" fmla="*/ 822 w 925"/>
              <a:gd name="T11" fmla="*/ 3 h 364"/>
              <a:gd name="T12" fmla="*/ 99 w 925"/>
              <a:gd name="T13" fmla="*/ 2 h 364"/>
              <a:gd name="T14" fmla="*/ 21 w 925"/>
              <a:gd name="T15" fmla="*/ 26 h 364"/>
              <a:gd name="T16" fmla="*/ 1 w 925"/>
              <a:gd name="T17" fmla="*/ 10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FFFF00"/>
          </a:solidFill>
          <a:ln w="12700" cmpd="sng">
            <a:round/>
            <a:headEnd/>
            <a:tailEnd/>
          </a:ln>
          <a:effectLst/>
          <a:scene3d>
            <a:camera prst="legacyPerspectiveTopLef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FFFF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34" name="Freeform 25"/>
          <p:cNvSpPr>
            <a:spLocks/>
          </p:cNvSpPr>
          <p:nvPr/>
        </p:nvSpPr>
        <p:spPr bwMode="gray">
          <a:xfrm>
            <a:off x="5153545" y="1700808"/>
            <a:ext cx="1349375" cy="533400"/>
          </a:xfrm>
          <a:custGeom>
            <a:avLst/>
            <a:gdLst>
              <a:gd name="T0" fmla="*/ 1 w 925"/>
              <a:gd name="T1" fmla="*/ 100 h 364"/>
              <a:gd name="T2" fmla="*/ 1 w 925"/>
              <a:gd name="T3" fmla="*/ 364 h 364"/>
              <a:gd name="T4" fmla="*/ 923 w 925"/>
              <a:gd name="T5" fmla="*/ 364 h 364"/>
              <a:gd name="T6" fmla="*/ 924 w 925"/>
              <a:gd name="T7" fmla="*/ 98 h 364"/>
              <a:gd name="T8" fmla="*/ 903 w 925"/>
              <a:gd name="T9" fmla="*/ 22 h 364"/>
              <a:gd name="T10" fmla="*/ 822 w 925"/>
              <a:gd name="T11" fmla="*/ 3 h 364"/>
              <a:gd name="T12" fmla="*/ 99 w 925"/>
              <a:gd name="T13" fmla="*/ 2 h 364"/>
              <a:gd name="T14" fmla="*/ 21 w 925"/>
              <a:gd name="T15" fmla="*/ 26 h 364"/>
              <a:gd name="T16" fmla="*/ 1 w 925"/>
              <a:gd name="T17" fmla="*/ 10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6ACE32"/>
          </a:solidFill>
          <a:ln w="12700" cmpd="sng">
            <a:round/>
            <a:headEnd/>
            <a:tailEnd/>
          </a:ln>
          <a:effectLst/>
          <a:scene3d>
            <a:camera prst="legacyPerspectiveTopLef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6ACE3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35" name="Freeform 26"/>
          <p:cNvSpPr>
            <a:spLocks/>
          </p:cNvSpPr>
          <p:nvPr/>
        </p:nvSpPr>
        <p:spPr bwMode="gray">
          <a:xfrm>
            <a:off x="1118120" y="1700808"/>
            <a:ext cx="1346200" cy="533400"/>
          </a:xfrm>
          <a:custGeom>
            <a:avLst/>
            <a:gdLst>
              <a:gd name="T0" fmla="*/ 1 w 925"/>
              <a:gd name="T1" fmla="*/ 100 h 364"/>
              <a:gd name="T2" fmla="*/ 1 w 925"/>
              <a:gd name="T3" fmla="*/ 364 h 364"/>
              <a:gd name="T4" fmla="*/ 923 w 925"/>
              <a:gd name="T5" fmla="*/ 364 h 364"/>
              <a:gd name="T6" fmla="*/ 924 w 925"/>
              <a:gd name="T7" fmla="*/ 98 h 364"/>
              <a:gd name="T8" fmla="*/ 903 w 925"/>
              <a:gd name="T9" fmla="*/ 22 h 364"/>
              <a:gd name="T10" fmla="*/ 822 w 925"/>
              <a:gd name="T11" fmla="*/ 3 h 364"/>
              <a:gd name="T12" fmla="*/ 99 w 925"/>
              <a:gd name="T13" fmla="*/ 2 h 364"/>
              <a:gd name="T14" fmla="*/ 21 w 925"/>
              <a:gd name="T15" fmla="*/ 26 h 364"/>
              <a:gd name="T16" fmla="*/ 1 w 925"/>
              <a:gd name="T17" fmla="*/ 10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9999FF"/>
          </a:solidFill>
          <a:ln w="12700" cmpd="sng">
            <a:round/>
            <a:headEnd/>
            <a:tailEnd/>
          </a:ln>
          <a:effectLst/>
          <a:scene3d>
            <a:camera prst="legacyPerspectiveTopRigh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9999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36" name="Freeform 27"/>
          <p:cNvSpPr>
            <a:spLocks/>
          </p:cNvSpPr>
          <p:nvPr/>
        </p:nvSpPr>
        <p:spPr bwMode="gray">
          <a:xfrm>
            <a:off x="2461145" y="1700808"/>
            <a:ext cx="1355725" cy="533400"/>
          </a:xfrm>
          <a:custGeom>
            <a:avLst/>
            <a:gdLst>
              <a:gd name="T0" fmla="*/ 1 w 925"/>
              <a:gd name="T1" fmla="*/ 100 h 364"/>
              <a:gd name="T2" fmla="*/ 1 w 925"/>
              <a:gd name="T3" fmla="*/ 364 h 364"/>
              <a:gd name="T4" fmla="*/ 923 w 925"/>
              <a:gd name="T5" fmla="*/ 364 h 364"/>
              <a:gd name="T6" fmla="*/ 924 w 925"/>
              <a:gd name="T7" fmla="*/ 98 h 364"/>
              <a:gd name="T8" fmla="*/ 903 w 925"/>
              <a:gd name="T9" fmla="*/ 22 h 364"/>
              <a:gd name="T10" fmla="*/ 822 w 925"/>
              <a:gd name="T11" fmla="*/ 3 h 364"/>
              <a:gd name="T12" fmla="*/ 99 w 925"/>
              <a:gd name="T13" fmla="*/ 2 h 364"/>
              <a:gd name="T14" fmla="*/ 21 w 925"/>
              <a:gd name="T15" fmla="*/ 26 h 364"/>
              <a:gd name="T16" fmla="*/ 1 w 925"/>
              <a:gd name="T17" fmla="*/ 10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6ACE32"/>
          </a:solidFill>
          <a:ln w="12700" cmpd="sng">
            <a:round/>
            <a:headEnd/>
            <a:tailEnd/>
          </a:ln>
          <a:effectLst/>
          <a:scene3d>
            <a:camera prst="legacyPerspectiveTopRigh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6ACE3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37" name="Freeform 28"/>
          <p:cNvSpPr>
            <a:spLocks/>
          </p:cNvSpPr>
          <p:nvPr/>
        </p:nvSpPr>
        <p:spPr bwMode="gray">
          <a:xfrm>
            <a:off x="3807345" y="1700808"/>
            <a:ext cx="1355725" cy="533400"/>
          </a:xfrm>
          <a:custGeom>
            <a:avLst/>
            <a:gdLst>
              <a:gd name="T0" fmla="*/ 1 w 925"/>
              <a:gd name="T1" fmla="*/ 100 h 364"/>
              <a:gd name="T2" fmla="*/ 1 w 925"/>
              <a:gd name="T3" fmla="*/ 364 h 364"/>
              <a:gd name="T4" fmla="*/ 923 w 925"/>
              <a:gd name="T5" fmla="*/ 364 h 364"/>
              <a:gd name="T6" fmla="*/ 924 w 925"/>
              <a:gd name="T7" fmla="*/ 98 h 364"/>
              <a:gd name="T8" fmla="*/ 903 w 925"/>
              <a:gd name="T9" fmla="*/ 22 h 364"/>
              <a:gd name="T10" fmla="*/ 822 w 925"/>
              <a:gd name="T11" fmla="*/ 3 h 364"/>
              <a:gd name="T12" fmla="*/ 99 w 925"/>
              <a:gd name="T13" fmla="*/ 2 h 364"/>
              <a:gd name="T14" fmla="*/ 21 w 925"/>
              <a:gd name="T15" fmla="*/ 26 h 364"/>
              <a:gd name="T16" fmla="*/ 1 w 925"/>
              <a:gd name="T17" fmla="*/ 10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6ACE32"/>
          </a:solidFill>
          <a:ln w="12700" cmpd="sng">
            <a:round/>
            <a:headEnd/>
            <a:tailEnd/>
          </a:ln>
          <a:effectLst/>
          <a:scene3d>
            <a:camera prst="legacyPerspectiveTop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6ACE3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38" name="Group 29"/>
          <p:cNvGrpSpPr>
            <a:grpSpLocks/>
          </p:cNvGrpSpPr>
          <p:nvPr/>
        </p:nvGrpSpPr>
        <p:grpSpPr bwMode="auto">
          <a:xfrm>
            <a:off x="1110183" y="2200871"/>
            <a:ext cx="7134225" cy="2051050"/>
            <a:chOff x="451" y="1483"/>
            <a:chExt cx="4869" cy="1400"/>
          </a:xfrm>
        </p:grpSpPr>
        <p:sp>
          <p:nvSpPr>
            <p:cNvPr id="39" name="Rectangle 30"/>
            <p:cNvSpPr>
              <a:spLocks noChangeArrowheads="1"/>
            </p:cNvSpPr>
            <p:nvPr/>
          </p:nvSpPr>
          <p:spPr bwMode="gray">
            <a:xfrm>
              <a:off x="3212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gray">
            <a:xfrm>
              <a:off x="2291" y="253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gray">
            <a:xfrm>
              <a:off x="1371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gray">
            <a:xfrm>
              <a:off x="451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tint val="5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50000"/>
                </a:spcBef>
                <a:buSzPct val="85000"/>
                <a:buFont typeface="Wingdings" pitchFamily="2" charset="2"/>
                <a:buNone/>
              </a:pPr>
              <a:r>
                <a:rPr lang="en-US" altLang="zh-CN" b="0">
                  <a:solidFill>
                    <a:srgbClr val="080808"/>
                  </a:solidFill>
                  <a:ea typeface="宋体" charset="-122"/>
                </a:rPr>
                <a:t>Title 04</a:t>
              </a:r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gray">
            <a:xfrm>
              <a:off x="3212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gray">
            <a:xfrm>
              <a:off x="2291" y="218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gray">
            <a:xfrm>
              <a:off x="1371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gray">
            <a:xfrm>
              <a:off x="451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tint val="5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50000"/>
                </a:spcBef>
                <a:buSzPct val="85000"/>
                <a:buFont typeface="Wingdings" pitchFamily="2" charset="2"/>
                <a:buNone/>
              </a:pPr>
              <a:r>
                <a:rPr lang="en-US" altLang="zh-CN" b="0">
                  <a:solidFill>
                    <a:srgbClr val="080808"/>
                  </a:solidFill>
                  <a:ea typeface="宋体" charset="-122"/>
                </a:rPr>
                <a:t>Title 03</a:t>
              </a:r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gray">
            <a:xfrm>
              <a:off x="3212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EBB72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gray">
            <a:xfrm>
              <a:off x="2291" y="183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EBB72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49" name="Rectangle 40"/>
            <p:cNvSpPr>
              <a:spLocks noChangeArrowheads="1"/>
            </p:cNvSpPr>
            <p:nvPr/>
          </p:nvSpPr>
          <p:spPr bwMode="gray">
            <a:xfrm>
              <a:off x="1371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EBB72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50" name="Rectangle 41"/>
            <p:cNvSpPr>
              <a:spLocks noChangeArrowheads="1"/>
            </p:cNvSpPr>
            <p:nvPr/>
          </p:nvSpPr>
          <p:spPr bwMode="gray">
            <a:xfrm>
              <a:off x="451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tint val="5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50000"/>
                </a:spcBef>
                <a:buSzPct val="85000"/>
                <a:buFont typeface="Wingdings" pitchFamily="2" charset="2"/>
                <a:buNone/>
              </a:pPr>
              <a:r>
                <a:rPr lang="en-US" altLang="zh-CN" b="0">
                  <a:solidFill>
                    <a:srgbClr val="080808"/>
                  </a:solidFill>
                  <a:ea typeface="宋体" charset="-122"/>
                </a:rPr>
                <a:t>Title 02</a:t>
              </a:r>
            </a:p>
          </p:txBody>
        </p:sp>
        <p:sp>
          <p:nvSpPr>
            <p:cNvPr id="51" name="Rectangle 42"/>
            <p:cNvSpPr>
              <a:spLocks noChangeArrowheads="1"/>
            </p:cNvSpPr>
            <p:nvPr/>
          </p:nvSpPr>
          <p:spPr bwMode="gray">
            <a:xfrm>
              <a:off x="4132" y="1483"/>
              <a:ext cx="1188" cy="1400"/>
            </a:xfrm>
            <a:prstGeom prst="rect">
              <a:avLst/>
            </a:prstGeom>
            <a:gradFill rotWithShape="1">
              <a:gsLst>
                <a:gs pos="0">
                  <a:srgbClr val="FAFAC2"/>
                </a:gs>
                <a:gs pos="100000">
                  <a:srgbClr val="FAFAC2">
                    <a:gamma/>
                    <a:tint val="22353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l"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400">
                  <a:solidFill>
                    <a:srgbClr val="080808"/>
                  </a:solidFill>
                  <a:ea typeface="宋体" charset="-122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52" name="Rectangle 43"/>
            <p:cNvSpPr>
              <a:spLocks noChangeArrowheads="1"/>
            </p:cNvSpPr>
            <p:nvPr/>
          </p:nvSpPr>
          <p:spPr bwMode="gray">
            <a:xfrm>
              <a:off x="3212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53" name="Rectangle 44"/>
            <p:cNvSpPr>
              <a:spLocks noChangeArrowheads="1"/>
            </p:cNvSpPr>
            <p:nvPr/>
          </p:nvSpPr>
          <p:spPr bwMode="gray">
            <a:xfrm>
              <a:off x="2291" y="148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54" name="Rectangle 45"/>
            <p:cNvSpPr>
              <a:spLocks noChangeArrowheads="1"/>
            </p:cNvSpPr>
            <p:nvPr/>
          </p:nvSpPr>
          <p:spPr bwMode="gray">
            <a:xfrm>
              <a:off x="1371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55" name="Rectangle 46"/>
            <p:cNvSpPr>
              <a:spLocks noChangeArrowheads="1"/>
            </p:cNvSpPr>
            <p:nvPr/>
          </p:nvSpPr>
          <p:spPr bwMode="gray">
            <a:xfrm>
              <a:off x="451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tint val="5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50000"/>
                </a:spcBef>
                <a:buSzPct val="85000"/>
                <a:buFont typeface="Wingdings" pitchFamily="2" charset="2"/>
                <a:buNone/>
              </a:pPr>
              <a:r>
                <a:rPr lang="en-US" altLang="zh-CN" b="0">
                  <a:solidFill>
                    <a:srgbClr val="080808"/>
                  </a:solidFill>
                  <a:ea typeface="宋体" charset="-122"/>
                </a:rPr>
                <a:t>Title 01</a:t>
              </a:r>
            </a:p>
          </p:txBody>
        </p:sp>
        <p:sp>
          <p:nvSpPr>
            <p:cNvPr id="56" name="Line 47"/>
            <p:cNvSpPr>
              <a:spLocks noChangeShapeType="1"/>
            </p:cNvSpPr>
            <p:nvPr/>
          </p:nvSpPr>
          <p:spPr bwMode="gray">
            <a:xfrm>
              <a:off x="451" y="1483"/>
              <a:ext cx="4869" cy="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Line 48"/>
            <p:cNvSpPr>
              <a:spLocks noChangeShapeType="1"/>
            </p:cNvSpPr>
            <p:nvPr/>
          </p:nvSpPr>
          <p:spPr bwMode="gray">
            <a:xfrm>
              <a:off x="451" y="1483"/>
              <a:ext cx="0" cy="140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49"/>
            <p:cNvSpPr>
              <a:spLocks noChangeShapeType="1"/>
            </p:cNvSpPr>
            <p:nvPr/>
          </p:nvSpPr>
          <p:spPr bwMode="gray">
            <a:xfrm>
              <a:off x="5320" y="1483"/>
              <a:ext cx="0" cy="140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50"/>
            <p:cNvSpPr>
              <a:spLocks noChangeShapeType="1"/>
            </p:cNvSpPr>
            <p:nvPr/>
          </p:nvSpPr>
          <p:spPr bwMode="gray">
            <a:xfrm>
              <a:off x="451" y="2883"/>
              <a:ext cx="4869" cy="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51"/>
            <p:cNvSpPr>
              <a:spLocks noChangeShapeType="1"/>
            </p:cNvSpPr>
            <p:nvPr/>
          </p:nvSpPr>
          <p:spPr bwMode="gray">
            <a:xfrm>
              <a:off x="1371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52"/>
            <p:cNvSpPr>
              <a:spLocks noChangeShapeType="1"/>
            </p:cNvSpPr>
            <p:nvPr/>
          </p:nvSpPr>
          <p:spPr bwMode="gray">
            <a:xfrm>
              <a:off x="2291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53"/>
            <p:cNvSpPr>
              <a:spLocks noChangeShapeType="1"/>
            </p:cNvSpPr>
            <p:nvPr/>
          </p:nvSpPr>
          <p:spPr bwMode="gray">
            <a:xfrm>
              <a:off x="3212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Line 54"/>
            <p:cNvSpPr>
              <a:spLocks noChangeShapeType="1"/>
            </p:cNvSpPr>
            <p:nvPr/>
          </p:nvSpPr>
          <p:spPr bwMode="gray">
            <a:xfrm>
              <a:off x="451" y="183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Line 55"/>
            <p:cNvSpPr>
              <a:spLocks noChangeShapeType="1"/>
            </p:cNvSpPr>
            <p:nvPr/>
          </p:nvSpPr>
          <p:spPr bwMode="gray">
            <a:xfrm>
              <a:off x="451" y="218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Line 56"/>
            <p:cNvSpPr>
              <a:spLocks noChangeShapeType="1"/>
            </p:cNvSpPr>
            <p:nvPr/>
          </p:nvSpPr>
          <p:spPr bwMode="gray">
            <a:xfrm>
              <a:off x="451" y="253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Line 57"/>
            <p:cNvSpPr>
              <a:spLocks noChangeShapeType="1"/>
            </p:cNvSpPr>
            <p:nvPr/>
          </p:nvSpPr>
          <p:spPr bwMode="gray">
            <a:xfrm>
              <a:off x="4132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0" name="Text Box 58"/>
          <p:cNvSpPr txBox="1">
            <a:spLocks noChangeArrowheads="1"/>
          </p:cNvSpPr>
          <p:nvPr/>
        </p:nvSpPr>
        <p:spPr bwMode="gray">
          <a:xfrm>
            <a:off x="1065733" y="1797646"/>
            <a:ext cx="14255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Title</a:t>
            </a:r>
          </a:p>
        </p:txBody>
      </p:sp>
      <p:sp>
        <p:nvSpPr>
          <p:cNvPr id="91" name="Text Box 59"/>
          <p:cNvSpPr txBox="1">
            <a:spLocks noChangeArrowheads="1"/>
          </p:cNvSpPr>
          <p:nvPr/>
        </p:nvSpPr>
        <p:spPr bwMode="gray">
          <a:xfrm>
            <a:off x="2418283" y="1797646"/>
            <a:ext cx="14255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Title</a:t>
            </a:r>
          </a:p>
        </p:txBody>
      </p:sp>
      <p:sp>
        <p:nvSpPr>
          <p:cNvPr id="92" name="Text Box 60"/>
          <p:cNvSpPr txBox="1">
            <a:spLocks noChangeArrowheads="1"/>
          </p:cNvSpPr>
          <p:nvPr/>
        </p:nvSpPr>
        <p:spPr bwMode="gray">
          <a:xfrm>
            <a:off x="3764483" y="1797646"/>
            <a:ext cx="14255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Title</a:t>
            </a:r>
          </a:p>
        </p:txBody>
      </p:sp>
      <p:sp>
        <p:nvSpPr>
          <p:cNvPr id="93" name="Text Box 61"/>
          <p:cNvSpPr txBox="1">
            <a:spLocks noChangeArrowheads="1"/>
          </p:cNvSpPr>
          <p:nvPr/>
        </p:nvSpPr>
        <p:spPr bwMode="gray">
          <a:xfrm>
            <a:off x="5117033" y="1797646"/>
            <a:ext cx="14255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Title</a:t>
            </a:r>
          </a:p>
        </p:txBody>
      </p:sp>
      <p:sp>
        <p:nvSpPr>
          <p:cNvPr id="94" name="Text Box 62"/>
          <p:cNvSpPr txBox="1">
            <a:spLocks noChangeArrowheads="1"/>
          </p:cNvSpPr>
          <p:nvPr/>
        </p:nvSpPr>
        <p:spPr bwMode="gray">
          <a:xfrm>
            <a:off x="6650558" y="1797646"/>
            <a:ext cx="14255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Title</a:t>
            </a:r>
          </a:p>
        </p:txBody>
      </p:sp>
      <p:sp>
        <p:nvSpPr>
          <p:cNvPr id="95" name="Text Box 63"/>
          <p:cNvSpPr txBox="1">
            <a:spLocks noChangeArrowheads="1"/>
          </p:cNvSpPr>
          <p:nvPr/>
        </p:nvSpPr>
        <p:spPr bwMode="gray">
          <a:xfrm>
            <a:off x="2589733" y="4310658"/>
            <a:ext cx="4638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 2" pitchFamily="18" charset="2"/>
              <a:buChar char="Ø"/>
            </a:pPr>
            <a:r>
              <a:rPr lang="zh-CN" altLang="en-US" sz="2000">
                <a:solidFill>
                  <a:srgbClr val="F8F8F8"/>
                </a:solidFill>
                <a:ea typeface="宋体" charset="-122"/>
              </a:rPr>
              <a:t> </a:t>
            </a:r>
            <a:r>
              <a:rPr lang="en-US" altLang="zh-CN" sz="2000">
                <a:solidFill>
                  <a:srgbClr val="F8F8F8"/>
                </a:solidFill>
                <a:ea typeface="宋体" charset="-122"/>
              </a:rPr>
              <a:t>Description of the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17491</TotalTime>
  <Words>69</Words>
  <Application>Microsoft Office PowerPoint</Application>
  <PresentationFormat>全屏显示(4:3)</PresentationFormat>
  <Paragraphs>23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648</cp:revision>
  <dcterms:created xsi:type="dcterms:W3CDTF">2009-02-11T05:37:22Z</dcterms:created>
  <dcterms:modified xsi:type="dcterms:W3CDTF">2012-07-17T08:36:29Z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