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66" d="100"/>
          <a:sy n="66" d="100"/>
        </p:scale>
        <p:origin x="-171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oup 156"/>
          <p:cNvGrpSpPr>
            <a:grpSpLocks/>
          </p:cNvGrpSpPr>
          <p:nvPr/>
        </p:nvGrpSpPr>
        <p:grpSpPr bwMode="auto">
          <a:xfrm>
            <a:off x="611560" y="1628800"/>
            <a:ext cx="8083550" cy="3665537"/>
            <a:chOff x="576" y="1231"/>
            <a:chExt cx="5092" cy="2309"/>
          </a:xfrm>
        </p:grpSpPr>
        <p:sp>
          <p:nvSpPr>
            <p:cNvPr id="116" name="Oval 105"/>
            <p:cNvSpPr>
              <a:spLocks noChangeArrowheads="1"/>
            </p:cNvSpPr>
            <p:nvPr/>
          </p:nvSpPr>
          <p:spPr bwMode="gray">
            <a:xfrm>
              <a:off x="3590" y="1506"/>
              <a:ext cx="1725" cy="1786"/>
            </a:xfrm>
            <a:prstGeom prst="ellipse">
              <a:avLst/>
            </a:prstGeom>
            <a:noFill/>
            <a:ln w="57150">
              <a:solidFill>
                <a:srgbClr val="003366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PerspectiveFron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4A9ACC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Oval 106"/>
            <p:cNvSpPr>
              <a:spLocks noChangeArrowheads="1"/>
            </p:cNvSpPr>
            <p:nvPr/>
          </p:nvSpPr>
          <p:spPr bwMode="gray">
            <a:xfrm>
              <a:off x="953" y="1506"/>
              <a:ext cx="1725" cy="1786"/>
            </a:xfrm>
            <a:prstGeom prst="ellipse">
              <a:avLst/>
            </a:prstGeom>
            <a:noFill/>
            <a:ln w="57150">
              <a:solidFill>
                <a:srgbClr val="003366">
                  <a:alpha val="39999"/>
                </a:srgbClr>
              </a:solidFill>
              <a:round/>
              <a:headEnd/>
              <a:tailEnd/>
            </a:ln>
            <a:effectLst/>
            <a:scene3d>
              <a:camera prst="legacyPerspectiveFron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B2AF7A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8" name="Group 107"/>
            <p:cNvGrpSpPr>
              <a:grpSpLocks/>
            </p:cNvGrpSpPr>
            <p:nvPr/>
          </p:nvGrpSpPr>
          <p:grpSpPr bwMode="auto">
            <a:xfrm>
              <a:off x="2228" y="2030"/>
              <a:ext cx="823" cy="762"/>
              <a:chOff x="2226" y="2171"/>
              <a:chExt cx="798" cy="741"/>
            </a:xfrm>
          </p:grpSpPr>
          <p:sp>
            <p:nvSpPr>
              <p:cNvPr id="164" name="AutoShape 108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rgbClr val="B2AF7A"/>
                  </a:gs>
                  <a:gs pos="100000">
                    <a:srgbClr val="B2AF7A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FEFEF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09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AF7A">
                      <a:gamma/>
                      <a:tint val="60392"/>
                      <a:invGamma/>
                    </a:srgbClr>
                  </a:gs>
                  <a:gs pos="50000">
                    <a:srgbClr val="B2AF7A">
                      <a:alpha val="0"/>
                    </a:srgbClr>
                  </a:gs>
                  <a:gs pos="100000">
                    <a:srgbClr val="B2AF7A">
                      <a:gamma/>
                      <a:tint val="60392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9" name="Text Box 110"/>
            <p:cNvSpPr txBox="1">
              <a:spLocks noChangeArrowheads="1"/>
            </p:cNvSpPr>
            <p:nvPr/>
          </p:nvSpPr>
          <p:spPr bwMode="white">
            <a:xfrm>
              <a:off x="2226" y="2171"/>
              <a:ext cx="82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sp>
          <p:nvSpPr>
            <p:cNvPr id="120" name="Text Box 111"/>
            <p:cNvSpPr txBox="1">
              <a:spLocks noChangeArrowheads="1"/>
            </p:cNvSpPr>
            <p:nvPr/>
          </p:nvSpPr>
          <p:spPr bwMode="auto">
            <a:xfrm>
              <a:off x="1264" y="2199"/>
              <a:ext cx="990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Description of the contents</a:t>
              </a:r>
            </a:p>
          </p:txBody>
        </p:sp>
        <p:sp>
          <p:nvSpPr>
            <p:cNvPr id="121" name="AutoShape 112"/>
            <p:cNvSpPr>
              <a:spLocks noChangeArrowheads="1"/>
            </p:cNvSpPr>
            <p:nvPr/>
          </p:nvSpPr>
          <p:spPr bwMode="gray">
            <a:xfrm>
              <a:off x="2704" y="1689"/>
              <a:ext cx="802" cy="284"/>
            </a:xfrm>
            <a:prstGeom prst="curvedDownArrow">
              <a:avLst>
                <a:gd name="adj1" fmla="val 34959"/>
                <a:gd name="adj2" fmla="val 91438"/>
                <a:gd name="adj3" fmla="val 54884"/>
              </a:avLst>
            </a:prstGeom>
            <a:solidFill>
              <a:srgbClr val="30311D">
                <a:alpha val="3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8F8F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2" name="Group 113"/>
            <p:cNvGrpSpPr>
              <a:grpSpLocks/>
            </p:cNvGrpSpPr>
            <p:nvPr/>
          </p:nvGrpSpPr>
          <p:grpSpPr bwMode="auto">
            <a:xfrm>
              <a:off x="3142" y="2030"/>
              <a:ext cx="823" cy="762"/>
              <a:chOff x="2226" y="2171"/>
              <a:chExt cx="798" cy="741"/>
            </a:xfrm>
          </p:grpSpPr>
          <p:sp>
            <p:nvSpPr>
              <p:cNvPr id="162" name="AutoShape 114"/>
              <p:cNvSpPr>
                <a:spLocks noChangeArrowheads="1"/>
              </p:cNvSpPr>
              <p:nvPr/>
            </p:nvSpPr>
            <p:spPr bwMode="gray">
              <a:xfrm>
                <a:off x="2226" y="2171"/>
                <a:ext cx="798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rgbClr val="4A9ACC"/>
                  </a:gs>
                  <a:gs pos="100000">
                    <a:srgbClr val="4A9ACC">
                      <a:gamma/>
                      <a:shade val="72941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FEFEFE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15"/>
              <p:cNvSpPr>
                <a:spLocks/>
              </p:cNvSpPr>
              <p:nvPr/>
            </p:nvSpPr>
            <p:spPr bwMode="gray">
              <a:xfrm>
                <a:off x="2256" y="2208"/>
                <a:ext cx="397" cy="37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A9ACC">
                      <a:gamma/>
                      <a:tint val="60392"/>
                      <a:invGamma/>
                    </a:srgbClr>
                  </a:gs>
                  <a:gs pos="50000">
                    <a:srgbClr val="4A9ACC">
                      <a:alpha val="0"/>
                    </a:srgbClr>
                  </a:gs>
                  <a:gs pos="100000">
                    <a:srgbClr val="4A9ACC">
                      <a:gamma/>
                      <a:tint val="60392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3" name="Text Box 116"/>
            <p:cNvSpPr txBox="1">
              <a:spLocks noChangeArrowheads="1"/>
            </p:cNvSpPr>
            <p:nvPr/>
          </p:nvSpPr>
          <p:spPr bwMode="white">
            <a:xfrm>
              <a:off x="3140" y="2171"/>
              <a:ext cx="82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Title in here</a:t>
              </a:r>
            </a:p>
          </p:txBody>
        </p:sp>
        <p:grpSp>
          <p:nvGrpSpPr>
            <p:cNvPr id="124" name="Group 117"/>
            <p:cNvGrpSpPr>
              <a:grpSpLocks/>
            </p:cNvGrpSpPr>
            <p:nvPr/>
          </p:nvGrpSpPr>
          <p:grpSpPr bwMode="auto">
            <a:xfrm>
              <a:off x="1094" y="1231"/>
              <a:ext cx="720" cy="705"/>
              <a:chOff x="480" y="1200"/>
              <a:chExt cx="1042" cy="1019"/>
            </a:xfrm>
          </p:grpSpPr>
          <p:grpSp>
            <p:nvGrpSpPr>
              <p:cNvPr id="158" name="Group 118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60" name="Picture 119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1" name="Oval 120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AF7A">
                        <a:alpha val="55000"/>
                      </a:srgbClr>
                    </a:gs>
                    <a:gs pos="50000">
                      <a:srgbClr val="B2AF7A">
                        <a:gamma/>
                        <a:shade val="46275"/>
                        <a:invGamma/>
                        <a:alpha val="89999"/>
                      </a:srgbClr>
                    </a:gs>
                    <a:gs pos="100000">
                      <a:srgbClr val="B2AF7A">
                        <a:alpha val="55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59" name="Picture 121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5" name="Group 122"/>
            <p:cNvGrpSpPr>
              <a:grpSpLocks/>
            </p:cNvGrpSpPr>
            <p:nvPr/>
          </p:nvGrpSpPr>
          <p:grpSpPr bwMode="auto">
            <a:xfrm>
              <a:off x="576" y="2056"/>
              <a:ext cx="720" cy="705"/>
              <a:chOff x="480" y="1200"/>
              <a:chExt cx="1042" cy="1019"/>
            </a:xfrm>
          </p:grpSpPr>
          <p:grpSp>
            <p:nvGrpSpPr>
              <p:cNvPr id="154" name="Group 123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56" name="Picture 124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7" name="Oval 125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AF7A">
                        <a:alpha val="55000"/>
                      </a:srgbClr>
                    </a:gs>
                    <a:gs pos="50000">
                      <a:srgbClr val="B2AF7A">
                        <a:gamma/>
                        <a:shade val="46275"/>
                        <a:invGamma/>
                        <a:alpha val="89999"/>
                      </a:srgbClr>
                    </a:gs>
                    <a:gs pos="100000">
                      <a:srgbClr val="B2AF7A">
                        <a:alpha val="55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55" name="Picture 126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6" name="Group 127"/>
            <p:cNvGrpSpPr>
              <a:grpSpLocks/>
            </p:cNvGrpSpPr>
            <p:nvPr/>
          </p:nvGrpSpPr>
          <p:grpSpPr bwMode="auto">
            <a:xfrm>
              <a:off x="1094" y="2835"/>
              <a:ext cx="720" cy="705"/>
              <a:chOff x="480" y="1200"/>
              <a:chExt cx="1042" cy="1019"/>
            </a:xfrm>
          </p:grpSpPr>
          <p:grpSp>
            <p:nvGrpSpPr>
              <p:cNvPr id="150" name="Group 128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52" name="Picture 129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53" name="Oval 130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2AF7A">
                        <a:alpha val="55000"/>
                      </a:srgbClr>
                    </a:gs>
                    <a:gs pos="50000">
                      <a:srgbClr val="B2AF7A">
                        <a:gamma/>
                        <a:shade val="46275"/>
                        <a:invGamma/>
                        <a:alpha val="89999"/>
                      </a:srgbClr>
                    </a:gs>
                    <a:gs pos="100000">
                      <a:srgbClr val="B2AF7A">
                        <a:alpha val="55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51" name="Picture 131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7" name="Text Box 132"/>
            <p:cNvSpPr txBox="1">
              <a:spLocks noChangeArrowheads="1"/>
            </p:cNvSpPr>
            <p:nvPr/>
          </p:nvSpPr>
          <p:spPr bwMode="white">
            <a:xfrm>
              <a:off x="1133" y="1415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sp>
          <p:nvSpPr>
            <p:cNvPr id="128" name="Text Box 133"/>
            <p:cNvSpPr txBox="1">
              <a:spLocks noChangeArrowheads="1"/>
            </p:cNvSpPr>
            <p:nvPr/>
          </p:nvSpPr>
          <p:spPr bwMode="white">
            <a:xfrm>
              <a:off x="601" y="2250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sp>
          <p:nvSpPr>
            <p:cNvPr id="129" name="Text Box 134"/>
            <p:cNvSpPr txBox="1">
              <a:spLocks noChangeArrowheads="1"/>
            </p:cNvSpPr>
            <p:nvPr/>
          </p:nvSpPr>
          <p:spPr bwMode="white">
            <a:xfrm>
              <a:off x="1135" y="3011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grpSp>
          <p:nvGrpSpPr>
            <p:cNvPr id="130" name="Group 135"/>
            <p:cNvGrpSpPr>
              <a:grpSpLocks/>
            </p:cNvGrpSpPr>
            <p:nvPr/>
          </p:nvGrpSpPr>
          <p:grpSpPr bwMode="auto">
            <a:xfrm>
              <a:off x="4410" y="1231"/>
              <a:ext cx="720" cy="705"/>
              <a:chOff x="480" y="1200"/>
              <a:chExt cx="1042" cy="1019"/>
            </a:xfrm>
          </p:grpSpPr>
          <p:grpSp>
            <p:nvGrpSpPr>
              <p:cNvPr id="146" name="Group 13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48" name="Picture 137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9" name="Oval 13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A9ACC">
                        <a:alpha val="55000"/>
                      </a:srgbClr>
                    </a:gs>
                    <a:gs pos="50000">
                      <a:srgbClr val="4A9ACC">
                        <a:gamma/>
                        <a:shade val="66275"/>
                        <a:invGamma/>
                        <a:alpha val="89999"/>
                      </a:srgbClr>
                    </a:gs>
                    <a:gs pos="100000">
                      <a:srgbClr val="4A9ACC">
                        <a:alpha val="55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47" name="Picture 13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1" name="Text Box 140"/>
            <p:cNvSpPr txBox="1">
              <a:spLocks noChangeArrowheads="1"/>
            </p:cNvSpPr>
            <p:nvPr/>
          </p:nvSpPr>
          <p:spPr bwMode="white">
            <a:xfrm>
              <a:off x="4449" y="1415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grpSp>
          <p:nvGrpSpPr>
            <p:cNvPr id="132" name="Group 141"/>
            <p:cNvGrpSpPr>
              <a:grpSpLocks/>
            </p:cNvGrpSpPr>
            <p:nvPr/>
          </p:nvGrpSpPr>
          <p:grpSpPr bwMode="auto">
            <a:xfrm>
              <a:off x="4948" y="2056"/>
              <a:ext cx="720" cy="705"/>
              <a:chOff x="480" y="1200"/>
              <a:chExt cx="1042" cy="1019"/>
            </a:xfrm>
          </p:grpSpPr>
          <p:grpSp>
            <p:nvGrpSpPr>
              <p:cNvPr id="142" name="Group 142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44" name="Picture 143" descr="circuler_1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5" name="Oval 144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A9ACC">
                        <a:alpha val="55000"/>
                      </a:srgbClr>
                    </a:gs>
                    <a:gs pos="50000">
                      <a:srgbClr val="4A9ACC">
                        <a:gamma/>
                        <a:shade val="66275"/>
                        <a:invGamma/>
                        <a:alpha val="89999"/>
                      </a:srgbClr>
                    </a:gs>
                    <a:gs pos="100000">
                      <a:srgbClr val="4A9ACC">
                        <a:alpha val="55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43" name="Picture 145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3" name="Text Box 146"/>
            <p:cNvSpPr txBox="1">
              <a:spLocks noChangeArrowheads="1"/>
            </p:cNvSpPr>
            <p:nvPr/>
          </p:nvSpPr>
          <p:spPr bwMode="white">
            <a:xfrm>
              <a:off x="4973" y="2250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grpSp>
          <p:nvGrpSpPr>
            <p:cNvPr id="134" name="Group 147"/>
            <p:cNvGrpSpPr>
              <a:grpSpLocks/>
            </p:cNvGrpSpPr>
            <p:nvPr/>
          </p:nvGrpSpPr>
          <p:grpSpPr bwMode="auto">
            <a:xfrm>
              <a:off x="4410" y="2825"/>
              <a:ext cx="720" cy="704"/>
              <a:chOff x="480" y="1200"/>
              <a:chExt cx="1042" cy="1019"/>
            </a:xfrm>
          </p:grpSpPr>
          <p:grpSp>
            <p:nvGrpSpPr>
              <p:cNvPr id="138" name="Group 148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140" name="Picture 149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1" name="Oval 150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A9ACC">
                        <a:alpha val="55000"/>
                      </a:srgbClr>
                    </a:gs>
                    <a:gs pos="50000">
                      <a:srgbClr val="4A9ACC">
                        <a:gamma/>
                        <a:shade val="66275"/>
                        <a:invGamma/>
                        <a:alpha val="89999"/>
                      </a:srgbClr>
                    </a:gs>
                    <a:gs pos="100000">
                      <a:srgbClr val="4A9ACC">
                        <a:alpha val="55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139" name="Picture 151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5" name="Text Box 152"/>
            <p:cNvSpPr txBox="1">
              <a:spLocks noChangeArrowheads="1"/>
            </p:cNvSpPr>
            <p:nvPr/>
          </p:nvSpPr>
          <p:spPr bwMode="white">
            <a:xfrm>
              <a:off x="4449" y="3009"/>
              <a:ext cx="63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ea typeface="宋体" charset="-122"/>
                </a:rPr>
                <a:t>Text in here</a:t>
              </a:r>
            </a:p>
          </p:txBody>
        </p:sp>
        <p:sp>
          <p:nvSpPr>
            <p:cNvPr id="136" name="AutoShape 153"/>
            <p:cNvSpPr>
              <a:spLocks noChangeArrowheads="1"/>
            </p:cNvSpPr>
            <p:nvPr/>
          </p:nvSpPr>
          <p:spPr bwMode="gray">
            <a:xfrm rot="10800000" flipV="1">
              <a:off x="2718" y="2884"/>
              <a:ext cx="802" cy="297"/>
            </a:xfrm>
            <a:prstGeom prst="curvedUpArrow">
              <a:avLst>
                <a:gd name="adj1" fmla="val 37617"/>
                <a:gd name="adj2" fmla="val 91624"/>
                <a:gd name="adj3" fmla="val 33333"/>
              </a:avLst>
            </a:prstGeom>
            <a:solidFill>
              <a:srgbClr val="30311D">
                <a:alpha val="37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8F8F8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Text Box 154"/>
            <p:cNvSpPr txBox="1">
              <a:spLocks noChangeArrowheads="1"/>
            </p:cNvSpPr>
            <p:nvPr/>
          </p:nvSpPr>
          <p:spPr bwMode="auto">
            <a:xfrm>
              <a:off x="3986" y="2199"/>
              <a:ext cx="991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charset="-122"/>
                </a:rPr>
                <a:t>Description of the contents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17484</TotalTime>
  <Words>32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645</cp:revision>
  <dcterms:created xsi:type="dcterms:W3CDTF">2009-02-11T05:37:22Z</dcterms:created>
  <dcterms:modified xsi:type="dcterms:W3CDTF">2012-07-17T08:16:56Z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