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5652120" y="282134"/>
            <a:ext cx="340093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图表大全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73"/>
          <p:cNvGrpSpPr>
            <a:grpSpLocks/>
          </p:cNvGrpSpPr>
          <p:nvPr/>
        </p:nvGrpSpPr>
        <p:grpSpPr bwMode="auto">
          <a:xfrm>
            <a:off x="1043608" y="1844824"/>
            <a:ext cx="3381375" cy="3124200"/>
            <a:chOff x="672" y="1344"/>
            <a:chExt cx="2130" cy="1968"/>
          </a:xfrm>
        </p:grpSpPr>
        <p:sp>
          <p:nvSpPr>
            <p:cNvPr id="24" name="AutoShape 74"/>
            <p:cNvSpPr>
              <a:spLocks noChangeArrowheads="1"/>
            </p:cNvSpPr>
            <p:nvPr/>
          </p:nvSpPr>
          <p:spPr bwMode="gray">
            <a:xfrm>
              <a:off x="672" y="1872"/>
              <a:ext cx="2112" cy="1440"/>
            </a:xfrm>
            <a:prstGeom prst="roundRect">
              <a:avLst>
                <a:gd name="adj" fmla="val 10347"/>
              </a:avLst>
            </a:prstGeom>
            <a:gradFill rotWithShape="1">
              <a:gsLst>
                <a:gs pos="0">
                  <a:srgbClr val="CCECFF"/>
                </a:gs>
                <a:gs pos="100000">
                  <a:srgbClr val="CCECFF">
                    <a:gamma/>
                    <a:tint val="0"/>
                    <a:invGamma/>
                  </a:srgbClr>
                </a:gs>
              </a:gsLst>
              <a:lin ang="18900000" scaled="1"/>
            </a:gradFill>
            <a:ln w="50800">
              <a:solidFill>
                <a:srgbClr val="7099E2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5" name="Group 75"/>
            <p:cNvGrpSpPr>
              <a:grpSpLocks/>
            </p:cNvGrpSpPr>
            <p:nvPr/>
          </p:nvGrpSpPr>
          <p:grpSpPr bwMode="auto">
            <a:xfrm>
              <a:off x="2304" y="1344"/>
              <a:ext cx="498" cy="1245"/>
              <a:chOff x="2304" y="1344"/>
              <a:chExt cx="498" cy="1245"/>
            </a:xfrm>
          </p:grpSpPr>
          <p:sp>
            <p:nvSpPr>
              <p:cNvPr id="26" name="Freeform 76"/>
              <p:cNvSpPr>
                <a:spLocks/>
              </p:cNvSpPr>
              <p:nvPr/>
            </p:nvSpPr>
            <p:spPr bwMode="gray">
              <a:xfrm>
                <a:off x="2425" y="1344"/>
                <a:ext cx="233" cy="254"/>
              </a:xfrm>
              <a:custGeom>
                <a:avLst/>
                <a:gdLst>
                  <a:gd name="T0" fmla="*/ 133 w 267"/>
                  <a:gd name="T1" fmla="*/ 0 h 292"/>
                  <a:gd name="T2" fmla="*/ 161 w 267"/>
                  <a:gd name="T3" fmla="*/ 3 h 292"/>
                  <a:gd name="T4" fmla="*/ 186 w 267"/>
                  <a:gd name="T5" fmla="*/ 12 h 292"/>
                  <a:gd name="T6" fmla="*/ 209 w 267"/>
                  <a:gd name="T7" fmla="*/ 25 h 292"/>
                  <a:gd name="T8" fmla="*/ 228 w 267"/>
                  <a:gd name="T9" fmla="*/ 42 h 292"/>
                  <a:gd name="T10" fmla="*/ 245 w 267"/>
                  <a:gd name="T11" fmla="*/ 64 h 292"/>
                  <a:gd name="T12" fmla="*/ 257 w 267"/>
                  <a:gd name="T13" fmla="*/ 88 h 292"/>
                  <a:gd name="T14" fmla="*/ 265 w 267"/>
                  <a:gd name="T15" fmla="*/ 116 h 292"/>
                  <a:gd name="T16" fmla="*/ 267 w 267"/>
                  <a:gd name="T17" fmla="*/ 146 h 292"/>
                  <a:gd name="T18" fmla="*/ 265 w 267"/>
                  <a:gd name="T19" fmla="*/ 175 h 292"/>
                  <a:gd name="T20" fmla="*/ 257 w 267"/>
                  <a:gd name="T21" fmla="*/ 203 h 292"/>
                  <a:gd name="T22" fmla="*/ 245 w 267"/>
                  <a:gd name="T23" fmla="*/ 227 h 292"/>
                  <a:gd name="T24" fmla="*/ 228 w 267"/>
                  <a:gd name="T25" fmla="*/ 249 h 292"/>
                  <a:gd name="T26" fmla="*/ 209 w 267"/>
                  <a:gd name="T27" fmla="*/ 267 h 292"/>
                  <a:gd name="T28" fmla="*/ 186 w 267"/>
                  <a:gd name="T29" fmla="*/ 281 h 292"/>
                  <a:gd name="T30" fmla="*/ 161 w 267"/>
                  <a:gd name="T31" fmla="*/ 289 h 292"/>
                  <a:gd name="T32" fmla="*/ 133 w 267"/>
                  <a:gd name="T33" fmla="*/ 292 h 292"/>
                  <a:gd name="T34" fmla="*/ 103 w 267"/>
                  <a:gd name="T35" fmla="*/ 288 h 292"/>
                  <a:gd name="T36" fmla="*/ 75 w 267"/>
                  <a:gd name="T37" fmla="*/ 277 h 292"/>
                  <a:gd name="T38" fmla="*/ 51 w 267"/>
                  <a:gd name="T39" fmla="*/ 260 h 292"/>
                  <a:gd name="T40" fmla="*/ 29 w 267"/>
                  <a:gd name="T41" fmla="*/ 237 h 292"/>
                  <a:gd name="T42" fmla="*/ 13 w 267"/>
                  <a:gd name="T43" fmla="*/ 210 h 292"/>
                  <a:gd name="T44" fmla="*/ 4 w 267"/>
                  <a:gd name="T45" fmla="*/ 178 h 292"/>
                  <a:gd name="T46" fmla="*/ 0 w 267"/>
                  <a:gd name="T47" fmla="*/ 146 h 292"/>
                  <a:gd name="T48" fmla="*/ 4 w 267"/>
                  <a:gd name="T49" fmla="*/ 113 h 292"/>
                  <a:gd name="T50" fmla="*/ 13 w 267"/>
                  <a:gd name="T51" fmla="*/ 81 h 292"/>
                  <a:gd name="T52" fmla="*/ 29 w 267"/>
                  <a:gd name="T53" fmla="*/ 54 h 292"/>
                  <a:gd name="T54" fmla="*/ 51 w 267"/>
                  <a:gd name="T55" fmla="*/ 32 h 292"/>
                  <a:gd name="T56" fmla="*/ 75 w 267"/>
                  <a:gd name="T57" fmla="*/ 14 h 292"/>
                  <a:gd name="T58" fmla="*/ 103 w 267"/>
                  <a:gd name="T59" fmla="*/ 3 h 292"/>
                  <a:gd name="T60" fmla="*/ 133 w 267"/>
                  <a:gd name="T61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67" h="292">
                    <a:moveTo>
                      <a:pt x="133" y="0"/>
                    </a:moveTo>
                    <a:lnTo>
                      <a:pt x="161" y="3"/>
                    </a:lnTo>
                    <a:lnTo>
                      <a:pt x="186" y="12"/>
                    </a:lnTo>
                    <a:lnTo>
                      <a:pt x="209" y="25"/>
                    </a:lnTo>
                    <a:lnTo>
                      <a:pt x="228" y="42"/>
                    </a:lnTo>
                    <a:lnTo>
                      <a:pt x="245" y="64"/>
                    </a:lnTo>
                    <a:lnTo>
                      <a:pt x="257" y="88"/>
                    </a:lnTo>
                    <a:lnTo>
                      <a:pt x="265" y="116"/>
                    </a:lnTo>
                    <a:lnTo>
                      <a:pt x="267" y="146"/>
                    </a:lnTo>
                    <a:lnTo>
                      <a:pt x="265" y="175"/>
                    </a:lnTo>
                    <a:lnTo>
                      <a:pt x="257" y="203"/>
                    </a:lnTo>
                    <a:lnTo>
                      <a:pt x="245" y="227"/>
                    </a:lnTo>
                    <a:lnTo>
                      <a:pt x="228" y="249"/>
                    </a:lnTo>
                    <a:lnTo>
                      <a:pt x="209" y="267"/>
                    </a:lnTo>
                    <a:lnTo>
                      <a:pt x="186" y="281"/>
                    </a:lnTo>
                    <a:lnTo>
                      <a:pt x="161" y="289"/>
                    </a:lnTo>
                    <a:lnTo>
                      <a:pt x="133" y="292"/>
                    </a:lnTo>
                    <a:lnTo>
                      <a:pt x="103" y="288"/>
                    </a:lnTo>
                    <a:lnTo>
                      <a:pt x="75" y="277"/>
                    </a:lnTo>
                    <a:lnTo>
                      <a:pt x="51" y="260"/>
                    </a:lnTo>
                    <a:lnTo>
                      <a:pt x="29" y="237"/>
                    </a:lnTo>
                    <a:lnTo>
                      <a:pt x="13" y="210"/>
                    </a:lnTo>
                    <a:lnTo>
                      <a:pt x="4" y="178"/>
                    </a:lnTo>
                    <a:lnTo>
                      <a:pt x="0" y="146"/>
                    </a:lnTo>
                    <a:lnTo>
                      <a:pt x="4" y="113"/>
                    </a:lnTo>
                    <a:lnTo>
                      <a:pt x="13" y="81"/>
                    </a:lnTo>
                    <a:lnTo>
                      <a:pt x="29" y="54"/>
                    </a:lnTo>
                    <a:lnTo>
                      <a:pt x="51" y="32"/>
                    </a:lnTo>
                    <a:lnTo>
                      <a:pt x="75" y="14"/>
                    </a:lnTo>
                    <a:lnTo>
                      <a:pt x="103" y="3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7099E2"/>
              </a:solidFill>
              <a:ln>
                <a:noFill/>
              </a:ln>
              <a:effectLst>
                <a:outerShdw dist="91581" dir="3378596" algn="ctr" rotWithShape="0">
                  <a:srgbClr val="C0C0C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0">
                    <a:solidFill>
                      <a:srgbClr val="F7F16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Freeform 77"/>
              <p:cNvSpPr>
                <a:spLocks/>
              </p:cNvSpPr>
              <p:nvPr/>
            </p:nvSpPr>
            <p:spPr bwMode="gray">
              <a:xfrm>
                <a:off x="2304" y="1625"/>
                <a:ext cx="498" cy="964"/>
              </a:xfrm>
              <a:custGeom>
                <a:avLst/>
                <a:gdLst>
                  <a:gd name="T0" fmla="*/ 72 w 573"/>
                  <a:gd name="T1" fmla="*/ 5 h 1111"/>
                  <a:gd name="T2" fmla="*/ 30 w 573"/>
                  <a:gd name="T3" fmla="*/ 32 h 1111"/>
                  <a:gd name="T4" fmla="*/ 4 w 573"/>
                  <a:gd name="T5" fmla="*/ 75 h 1111"/>
                  <a:gd name="T6" fmla="*/ 0 w 573"/>
                  <a:gd name="T7" fmla="*/ 509 h 1111"/>
                  <a:gd name="T8" fmla="*/ 1 w 573"/>
                  <a:gd name="T9" fmla="*/ 516 h 1111"/>
                  <a:gd name="T10" fmla="*/ 9 w 573"/>
                  <a:gd name="T11" fmla="*/ 533 h 1111"/>
                  <a:gd name="T12" fmla="*/ 26 w 573"/>
                  <a:gd name="T13" fmla="*/ 550 h 1111"/>
                  <a:gd name="T14" fmla="*/ 56 w 573"/>
                  <a:gd name="T15" fmla="*/ 557 h 1111"/>
                  <a:gd name="T16" fmla="*/ 84 w 573"/>
                  <a:gd name="T17" fmla="*/ 551 h 1111"/>
                  <a:gd name="T18" fmla="*/ 100 w 573"/>
                  <a:gd name="T19" fmla="*/ 534 h 1111"/>
                  <a:gd name="T20" fmla="*/ 106 w 573"/>
                  <a:gd name="T21" fmla="*/ 516 h 1111"/>
                  <a:gd name="T22" fmla="*/ 108 w 573"/>
                  <a:gd name="T23" fmla="*/ 503 h 1111"/>
                  <a:gd name="T24" fmla="*/ 108 w 573"/>
                  <a:gd name="T25" fmla="*/ 166 h 1111"/>
                  <a:gd name="T26" fmla="*/ 135 w 573"/>
                  <a:gd name="T27" fmla="*/ 1066 h 1111"/>
                  <a:gd name="T28" fmla="*/ 138 w 573"/>
                  <a:gd name="T29" fmla="*/ 1073 h 1111"/>
                  <a:gd name="T30" fmla="*/ 151 w 573"/>
                  <a:gd name="T31" fmla="*/ 1089 h 1111"/>
                  <a:gd name="T32" fmla="*/ 174 w 573"/>
                  <a:gd name="T33" fmla="*/ 1105 h 1111"/>
                  <a:gd name="T34" fmla="*/ 199 w 573"/>
                  <a:gd name="T35" fmla="*/ 1111 h 1111"/>
                  <a:gd name="T36" fmla="*/ 227 w 573"/>
                  <a:gd name="T37" fmla="*/ 1110 h 1111"/>
                  <a:gd name="T38" fmla="*/ 255 w 573"/>
                  <a:gd name="T39" fmla="*/ 1097 h 1111"/>
                  <a:gd name="T40" fmla="*/ 272 w 573"/>
                  <a:gd name="T41" fmla="*/ 1080 h 1111"/>
                  <a:gd name="T42" fmla="*/ 278 w 573"/>
                  <a:gd name="T43" fmla="*/ 1068 h 1111"/>
                  <a:gd name="T44" fmla="*/ 279 w 573"/>
                  <a:gd name="T45" fmla="*/ 499 h 1111"/>
                  <a:gd name="T46" fmla="*/ 302 w 573"/>
                  <a:gd name="T47" fmla="*/ 503 h 1111"/>
                  <a:gd name="T48" fmla="*/ 302 w 573"/>
                  <a:gd name="T49" fmla="*/ 534 h 1111"/>
                  <a:gd name="T50" fmla="*/ 304 w 573"/>
                  <a:gd name="T51" fmla="*/ 590 h 1111"/>
                  <a:gd name="T52" fmla="*/ 304 w 573"/>
                  <a:gd name="T53" fmla="*/ 664 h 1111"/>
                  <a:gd name="T54" fmla="*/ 304 w 573"/>
                  <a:gd name="T55" fmla="*/ 750 h 1111"/>
                  <a:gd name="T56" fmla="*/ 304 w 573"/>
                  <a:gd name="T57" fmla="*/ 838 h 1111"/>
                  <a:gd name="T58" fmla="*/ 305 w 573"/>
                  <a:gd name="T59" fmla="*/ 926 h 1111"/>
                  <a:gd name="T60" fmla="*/ 305 w 573"/>
                  <a:gd name="T61" fmla="*/ 1004 h 1111"/>
                  <a:gd name="T62" fmla="*/ 305 w 573"/>
                  <a:gd name="T63" fmla="*/ 1066 h 1111"/>
                  <a:gd name="T64" fmla="*/ 306 w 573"/>
                  <a:gd name="T65" fmla="*/ 1073 h 1111"/>
                  <a:gd name="T66" fmla="*/ 315 w 573"/>
                  <a:gd name="T67" fmla="*/ 1088 h 1111"/>
                  <a:gd name="T68" fmla="*/ 335 w 573"/>
                  <a:gd name="T69" fmla="*/ 1103 h 1111"/>
                  <a:gd name="T70" fmla="*/ 372 w 573"/>
                  <a:gd name="T71" fmla="*/ 1111 h 1111"/>
                  <a:gd name="T72" fmla="*/ 408 w 573"/>
                  <a:gd name="T73" fmla="*/ 1103 h 1111"/>
                  <a:gd name="T74" fmla="*/ 429 w 573"/>
                  <a:gd name="T75" fmla="*/ 1089 h 1111"/>
                  <a:gd name="T76" fmla="*/ 437 w 573"/>
                  <a:gd name="T77" fmla="*/ 1073 h 1111"/>
                  <a:gd name="T78" fmla="*/ 438 w 573"/>
                  <a:gd name="T79" fmla="*/ 1067 h 1111"/>
                  <a:gd name="T80" fmla="*/ 466 w 573"/>
                  <a:gd name="T81" fmla="*/ 166 h 1111"/>
                  <a:gd name="T82" fmla="*/ 468 w 573"/>
                  <a:gd name="T83" fmla="*/ 503 h 1111"/>
                  <a:gd name="T84" fmla="*/ 472 w 573"/>
                  <a:gd name="T85" fmla="*/ 517 h 1111"/>
                  <a:gd name="T86" fmla="*/ 483 w 573"/>
                  <a:gd name="T87" fmla="*/ 537 h 1111"/>
                  <a:gd name="T88" fmla="*/ 505 w 573"/>
                  <a:gd name="T89" fmla="*/ 551 h 1111"/>
                  <a:gd name="T90" fmla="*/ 536 w 573"/>
                  <a:gd name="T91" fmla="*/ 551 h 1111"/>
                  <a:gd name="T92" fmla="*/ 557 w 573"/>
                  <a:gd name="T93" fmla="*/ 537 h 1111"/>
                  <a:gd name="T94" fmla="*/ 570 w 573"/>
                  <a:gd name="T95" fmla="*/ 517 h 1111"/>
                  <a:gd name="T96" fmla="*/ 573 w 573"/>
                  <a:gd name="T97" fmla="*/ 508 h 1111"/>
                  <a:gd name="T98" fmla="*/ 572 w 573"/>
                  <a:gd name="T99" fmla="*/ 68 h 1111"/>
                  <a:gd name="T100" fmla="*/ 546 w 573"/>
                  <a:gd name="T101" fmla="*/ 28 h 1111"/>
                  <a:gd name="T102" fmla="*/ 506 w 573"/>
                  <a:gd name="T103" fmla="*/ 4 h 1111"/>
                  <a:gd name="T104" fmla="*/ 94 w 573"/>
                  <a:gd name="T105" fmla="*/ 0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73" h="1111">
                    <a:moveTo>
                      <a:pt x="94" y="0"/>
                    </a:moveTo>
                    <a:lnTo>
                      <a:pt x="72" y="5"/>
                    </a:lnTo>
                    <a:lnTo>
                      <a:pt x="50" y="16"/>
                    </a:lnTo>
                    <a:lnTo>
                      <a:pt x="30" y="32"/>
                    </a:lnTo>
                    <a:lnTo>
                      <a:pt x="15" y="53"/>
                    </a:lnTo>
                    <a:lnTo>
                      <a:pt x="4" y="75"/>
                    </a:lnTo>
                    <a:lnTo>
                      <a:pt x="0" y="99"/>
                    </a:lnTo>
                    <a:lnTo>
                      <a:pt x="0" y="509"/>
                    </a:lnTo>
                    <a:lnTo>
                      <a:pt x="0" y="511"/>
                    </a:lnTo>
                    <a:lnTo>
                      <a:pt x="1" y="516"/>
                    </a:lnTo>
                    <a:lnTo>
                      <a:pt x="4" y="525"/>
                    </a:lnTo>
                    <a:lnTo>
                      <a:pt x="9" y="533"/>
                    </a:lnTo>
                    <a:lnTo>
                      <a:pt x="16" y="543"/>
                    </a:lnTo>
                    <a:lnTo>
                      <a:pt x="26" y="550"/>
                    </a:lnTo>
                    <a:lnTo>
                      <a:pt x="39" y="556"/>
                    </a:lnTo>
                    <a:lnTo>
                      <a:pt x="56" y="557"/>
                    </a:lnTo>
                    <a:lnTo>
                      <a:pt x="72" y="556"/>
                    </a:lnTo>
                    <a:lnTo>
                      <a:pt x="84" y="551"/>
                    </a:lnTo>
                    <a:lnTo>
                      <a:pt x="92" y="543"/>
                    </a:lnTo>
                    <a:lnTo>
                      <a:pt x="100" y="534"/>
                    </a:lnTo>
                    <a:lnTo>
                      <a:pt x="103" y="525"/>
                    </a:lnTo>
                    <a:lnTo>
                      <a:pt x="106" y="516"/>
                    </a:lnTo>
                    <a:lnTo>
                      <a:pt x="107" y="508"/>
                    </a:lnTo>
                    <a:lnTo>
                      <a:pt x="108" y="503"/>
                    </a:lnTo>
                    <a:lnTo>
                      <a:pt x="108" y="500"/>
                    </a:lnTo>
                    <a:lnTo>
                      <a:pt x="108" y="166"/>
                    </a:lnTo>
                    <a:lnTo>
                      <a:pt x="134" y="167"/>
                    </a:lnTo>
                    <a:lnTo>
                      <a:pt x="135" y="1066"/>
                    </a:lnTo>
                    <a:lnTo>
                      <a:pt x="136" y="1068"/>
                    </a:lnTo>
                    <a:lnTo>
                      <a:pt x="138" y="1073"/>
                    </a:lnTo>
                    <a:lnTo>
                      <a:pt x="143" y="1080"/>
                    </a:lnTo>
                    <a:lnTo>
                      <a:pt x="151" y="1089"/>
                    </a:lnTo>
                    <a:lnTo>
                      <a:pt x="162" y="1097"/>
                    </a:lnTo>
                    <a:lnTo>
                      <a:pt x="174" y="1105"/>
                    </a:lnTo>
                    <a:lnTo>
                      <a:pt x="189" y="1110"/>
                    </a:lnTo>
                    <a:lnTo>
                      <a:pt x="199" y="1111"/>
                    </a:lnTo>
                    <a:lnTo>
                      <a:pt x="217" y="1111"/>
                    </a:lnTo>
                    <a:lnTo>
                      <a:pt x="227" y="1110"/>
                    </a:lnTo>
                    <a:lnTo>
                      <a:pt x="243" y="1105"/>
                    </a:lnTo>
                    <a:lnTo>
                      <a:pt x="255" y="1097"/>
                    </a:lnTo>
                    <a:lnTo>
                      <a:pt x="265" y="1089"/>
                    </a:lnTo>
                    <a:lnTo>
                      <a:pt x="272" y="1080"/>
                    </a:lnTo>
                    <a:lnTo>
                      <a:pt x="276" y="1073"/>
                    </a:lnTo>
                    <a:lnTo>
                      <a:pt x="278" y="1068"/>
                    </a:lnTo>
                    <a:lnTo>
                      <a:pt x="279" y="1066"/>
                    </a:lnTo>
                    <a:lnTo>
                      <a:pt x="279" y="499"/>
                    </a:lnTo>
                    <a:lnTo>
                      <a:pt x="302" y="499"/>
                    </a:lnTo>
                    <a:lnTo>
                      <a:pt x="302" y="503"/>
                    </a:lnTo>
                    <a:lnTo>
                      <a:pt x="302" y="515"/>
                    </a:lnTo>
                    <a:lnTo>
                      <a:pt x="302" y="534"/>
                    </a:lnTo>
                    <a:lnTo>
                      <a:pt x="302" y="560"/>
                    </a:lnTo>
                    <a:lnTo>
                      <a:pt x="304" y="590"/>
                    </a:lnTo>
                    <a:lnTo>
                      <a:pt x="304" y="626"/>
                    </a:lnTo>
                    <a:lnTo>
                      <a:pt x="304" y="664"/>
                    </a:lnTo>
                    <a:lnTo>
                      <a:pt x="304" y="706"/>
                    </a:lnTo>
                    <a:lnTo>
                      <a:pt x="304" y="750"/>
                    </a:lnTo>
                    <a:lnTo>
                      <a:pt x="304" y="793"/>
                    </a:lnTo>
                    <a:lnTo>
                      <a:pt x="304" y="838"/>
                    </a:lnTo>
                    <a:lnTo>
                      <a:pt x="305" y="882"/>
                    </a:lnTo>
                    <a:lnTo>
                      <a:pt x="305" y="926"/>
                    </a:lnTo>
                    <a:lnTo>
                      <a:pt x="305" y="966"/>
                    </a:lnTo>
                    <a:lnTo>
                      <a:pt x="305" y="1004"/>
                    </a:lnTo>
                    <a:lnTo>
                      <a:pt x="305" y="1037"/>
                    </a:lnTo>
                    <a:lnTo>
                      <a:pt x="305" y="1066"/>
                    </a:lnTo>
                    <a:lnTo>
                      <a:pt x="305" y="1067"/>
                    </a:lnTo>
                    <a:lnTo>
                      <a:pt x="306" y="1073"/>
                    </a:lnTo>
                    <a:lnTo>
                      <a:pt x="310" y="1079"/>
                    </a:lnTo>
                    <a:lnTo>
                      <a:pt x="315" y="1088"/>
                    </a:lnTo>
                    <a:lnTo>
                      <a:pt x="323" y="1096"/>
                    </a:lnTo>
                    <a:lnTo>
                      <a:pt x="335" y="1103"/>
                    </a:lnTo>
                    <a:lnTo>
                      <a:pt x="351" y="1108"/>
                    </a:lnTo>
                    <a:lnTo>
                      <a:pt x="372" y="1111"/>
                    </a:lnTo>
                    <a:lnTo>
                      <a:pt x="392" y="1108"/>
                    </a:lnTo>
                    <a:lnTo>
                      <a:pt x="408" y="1103"/>
                    </a:lnTo>
                    <a:lnTo>
                      <a:pt x="420" y="1096"/>
                    </a:lnTo>
                    <a:lnTo>
                      <a:pt x="429" y="1089"/>
                    </a:lnTo>
                    <a:lnTo>
                      <a:pt x="434" y="1080"/>
                    </a:lnTo>
                    <a:lnTo>
                      <a:pt x="437" y="1073"/>
                    </a:lnTo>
                    <a:lnTo>
                      <a:pt x="438" y="1068"/>
                    </a:lnTo>
                    <a:lnTo>
                      <a:pt x="438" y="1067"/>
                    </a:lnTo>
                    <a:lnTo>
                      <a:pt x="440" y="166"/>
                    </a:lnTo>
                    <a:lnTo>
                      <a:pt x="466" y="166"/>
                    </a:lnTo>
                    <a:lnTo>
                      <a:pt x="466" y="500"/>
                    </a:lnTo>
                    <a:lnTo>
                      <a:pt x="468" y="503"/>
                    </a:lnTo>
                    <a:lnTo>
                      <a:pt x="469" y="509"/>
                    </a:lnTo>
                    <a:lnTo>
                      <a:pt x="472" y="517"/>
                    </a:lnTo>
                    <a:lnTo>
                      <a:pt x="477" y="527"/>
                    </a:lnTo>
                    <a:lnTo>
                      <a:pt x="483" y="537"/>
                    </a:lnTo>
                    <a:lnTo>
                      <a:pt x="493" y="545"/>
                    </a:lnTo>
                    <a:lnTo>
                      <a:pt x="505" y="551"/>
                    </a:lnTo>
                    <a:lnTo>
                      <a:pt x="520" y="554"/>
                    </a:lnTo>
                    <a:lnTo>
                      <a:pt x="536" y="551"/>
                    </a:lnTo>
                    <a:lnTo>
                      <a:pt x="548" y="545"/>
                    </a:lnTo>
                    <a:lnTo>
                      <a:pt x="557" y="537"/>
                    </a:lnTo>
                    <a:lnTo>
                      <a:pt x="563" y="527"/>
                    </a:lnTo>
                    <a:lnTo>
                      <a:pt x="570" y="517"/>
                    </a:lnTo>
                    <a:lnTo>
                      <a:pt x="573" y="510"/>
                    </a:lnTo>
                    <a:lnTo>
                      <a:pt x="573" y="508"/>
                    </a:lnTo>
                    <a:lnTo>
                      <a:pt x="573" y="79"/>
                    </a:lnTo>
                    <a:lnTo>
                      <a:pt x="572" y="68"/>
                    </a:lnTo>
                    <a:lnTo>
                      <a:pt x="561" y="47"/>
                    </a:lnTo>
                    <a:lnTo>
                      <a:pt x="546" y="28"/>
                    </a:lnTo>
                    <a:lnTo>
                      <a:pt x="528" y="14"/>
                    </a:lnTo>
                    <a:lnTo>
                      <a:pt x="506" y="4"/>
                    </a:lnTo>
                    <a:lnTo>
                      <a:pt x="485" y="0"/>
                    </a:lnTo>
                    <a:lnTo>
                      <a:pt x="94" y="0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7099E2"/>
              </a:solidFill>
              <a:ln>
                <a:noFill/>
              </a:ln>
              <a:effectLst>
                <a:outerShdw dist="91581" dir="3378596" algn="ctr" rotWithShape="0">
                  <a:srgbClr val="C0C0C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0">
                    <a:solidFill>
                      <a:srgbClr val="F7F16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9" name="Text Box 78"/>
          <p:cNvSpPr txBox="1">
            <a:spLocks noChangeArrowheads="1"/>
          </p:cNvSpPr>
          <p:nvPr/>
        </p:nvSpPr>
        <p:spPr bwMode="gray">
          <a:xfrm>
            <a:off x="1272208" y="2911624"/>
            <a:ext cx="2438400" cy="143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2400">
                <a:solidFill>
                  <a:srgbClr val="000000"/>
                </a:solidFill>
                <a:ea typeface="宋体" charset="-122"/>
              </a:rPr>
              <a:t>ThemeGallery</a:t>
            </a:r>
            <a:r>
              <a:rPr lang="en-US" altLang="zh-CN" b="0">
                <a:solidFill>
                  <a:srgbClr val="000000"/>
                </a:solidFill>
                <a:ea typeface="宋体" charset="-122"/>
              </a:rPr>
              <a:t> </a:t>
            </a:r>
            <a:r>
              <a:rPr lang="en-US" altLang="zh-CN" sz="1600" b="0">
                <a:solidFill>
                  <a:srgbClr val="000000"/>
                </a:solidFill>
                <a:ea typeface="宋体" charset="-122"/>
              </a:rPr>
              <a:t>is a Design Digital Content &amp; Contents mall developed by Guild Design Inc.</a:t>
            </a:r>
          </a:p>
        </p:txBody>
      </p:sp>
      <p:grpSp>
        <p:nvGrpSpPr>
          <p:cNvPr id="50" name="Group 79"/>
          <p:cNvGrpSpPr>
            <a:grpSpLocks/>
          </p:cNvGrpSpPr>
          <p:nvPr/>
        </p:nvGrpSpPr>
        <p:grpSpPr bwMode="auto">
          <a:xfrm>
            <a:off x="4725367" y="1844824"/>
            <a:ext cx="3375025" cy="3124200"/>
            <a:chOff x="2880" y="1344"/>
            <a:chExt cx="2126" cy="1968"/>
          </a:xfrm>
        </p:grpSpPr>
        <p:sp>
          <p:nvSpPr>
            <p:cNvPr id="51" name="AutoShape 80"/>
            <p:cNvSpPr>
              <a:spLocks noChangeArrowheads="1"/>
            </p:cNvSpPr>
            <p:nvPr/>
          </p:nvSpPr>
          <p:spPr bwMode="gray">
            <a:xfrm>
              <a:off x="2894" y="1872"/>
              <a:ext cx="2112" cy="1440"/>
            </a:xfrm>
            <a:prstGeom prst="roundRect">
              <a:avLst>
                <a:gd name="adj" fmla="val 10347"/>
              </a:avLst>
            </a:prstGeom>
            <a:gradFill rotWithShape="1">
              <a:gsLst>
                <a:gs pos="0">
                  <a:srgbClr val="D8F4BE">
                    <a:gamma/>
                    <a:tint val="0"/>
                    <a:invGamma/>
                  </a:srgbClr>
                </a:gs>
                <a:gs pos="100000">
                  <a:srgbClr val="D8F4BE"/>
                </a:gs>
              </a:gsLst>
              <a:lin ang="2700000" scaled="1"/>
            </a:gradFill>
            <a:ln w="50800">
              <a:solidFill>
                <a:srgbClr val="44988C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" name="Text Box 81"/>
            <p:cNvSpPr txBox="1">
              <a:spLocks noChangeArrowheads="1"/>
            </p:cNvSpPr>
            <p:nvPr/>
          </p:nvSpPr>
          <p:spPr bwMode="gray">
            <a:xfrm>
              <a:off x="3360" y="2016"/>
              <a:ext cx="1632" cy="10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0C0C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altLang="zh-CN" sz="2400">
                  <a:solidFill>
                    <a:srgbClr val="000000"/>
                  </a:solidFill>
                  <a:ea typeface="宋体" charset="-122"/>
                </a:rPr>
                <a:t>Guild Design</a:t>
              </a:r>
              <a:r>
                <a:rPr lang="en-US" altLang="zh-CN" b="0">
                  <a:solidFill>
                    <a:srgbClr val="000000"/>
                  </a:solidFill>
                  <a:ea typeface="宋体" charset="-122"/>
                </a:rPr>
                <a:t> </a:t>
              </a:r>
              <a:r>
                <a:rPr lang="en-US" altLang="zh-CN" sz="1600" b="0">
                  <a:solidFill>
                    <a:srgbClr val="000000"/>
                  </a:solidFill>
                  <a:ea typeface="宋体" charset="-122"/>
                </a:rPr>
                <a:t>is one of aligned company with Microsoft Ltd, and we develop and provide the design templates for Office 97, 2000, and XP.</a:t>
              </a:r>
            </a:p>
          </p:txBody>
        </p:sp>
        <p:grpSp>
          <p:nvGrpSpPr>
            <p:cNvPr id="53" name="Group 82"/>
            <p:cNvGrpSpPr>
              <a:grpSpLocks/>
            </p:cNvGrpSpPr>
            <p:nvPr/>
          </p:nvGrpSpPr>
          <p:grpSpPr bwMode="auto">
            <a:xfrm>
              <a:off x="2880" y="1344"/>
              <a:ext cx="498" cy="1245"/>
              <a:chOff x="2880" y="1344"/>
              <a:chExt cx="498" cy="1245"/>
            </a:xfrm>
          </p:grpSpPr>
          <p:sp>
            <p:nvSpPr>
              <p:cNvPr id="54" name="Freeform 83"/>
              <p:cNvSpPr>
                <a:spLocks/>
              </p:cNvSpPr>
              <p:nvPr/>
            </p:nvSpPr>
            <p:spPr bwMode="gray">
              <a:xfrm>
                <a:off x="3001" y="1344"/>
                <a:ext cx="233" cy="254"/>
              </a:xfrm>
              <a:custGeom>
                <a:avLst/>
                <a:gdLst>
                  <a:gd name="T0" fmla="*/ 133 w 267"/>
                  <a:gd name="T1" fmla="*/ 0 h 292"/>
                  <a:gd name="T2" fmla="*/ 161 w 267"/>
                  <a:gd name="T3" fmla="*/ 3 h 292"/>
                  <a:gd name="T4" fmla="*/ 186 w 267"/>
                  <a:gd name="T5" fmla="*/ 12 h 292"/>
                  <a:gd name="T6" fmla="*/ 209 w 267"/>
                  <a:gd name="T7" fmla="*/ 25 h 292"/>
                  <a:gd name="T8" fmla="*/ 228 w 267"/>
                  <a:gd name="T9" fmla="*/ 42 h 292"/>
                  <a:gd name="T10" fmla="*/ 245 w 267"/>
                  <a:gd name="T11" fmla="*/ 64 h 292"/>
                  <a:gd name="T12" fmla="*/ 257 w 267"/>
                  <a:gd name="T13" fmla="*/ 88 h 292"/>
                  <a:gd name="T14" fmla="*/ 265 w 267"/>
                  <a:gd name="T15" fmla="*/ 116 h 292"/>
                  <a:gd name="T16" fmla="*/ 267 w 267"/>
                  <a:gd name="T17" fmla="*/ 146 h 292"/>
                  <a:gd name="T18" fmla="*/ 265 w 267"/>
                  <a:gd name="T19" fmla="*/ 175 h 292"/>
                  <a:gd name="T20" fmla="*/ 257 w 267"/>
                  <a:gd name="T21" fmla="*/ 203 h 292"/>
                  <a:gd name="T22" fmla="*/ 245 w 267"/>
                  <a:gd name="T23" fmla="*/ 227 h 292"/>
                  <a:gd name="T24" fmla="*/ 228 w 267"/>
                  <a:gd name="T25" fmla="*/ 249 h 292"/>
                  <a:gd name="T26" fmla="*/ 209 w 267"/>
                  <a:gd name="T27" fmla="*/ 267 h 292"/>
                  <a:gd name="T28" fmla="*/ 186 w 267"/>
                  <a:gd name="T29" fmla="*/ 281 h 292"/>
                  <a:gd name="T30" fmla="*/ 161 w 267"/>
                  <a:gd name="T31" fmla="*/ 289 h 292"/>
                  <a:gd name="T32" fmla="*/ 133 w 267"/>
                  <a:gd name="T33" fmla="*/ 292 h 292"/>
                  <a:gd name="T34" fmla="*/ 103 w 267"/>
                  <a:gd name="T35" fmla="*/ 288 h 292"/>
                  <a:gd name="T36" fmla="*/ 75 w 267"/>
                  <a:gd name="T37" fmla="*/ 277 h 292"/>
                  <a:gd name="T38" fmla="*/ 51 w 267"/>
                  <a:gd name="T39" fmla="*/ 260 h 292"/>
                  <a:gd name="T40" fmla="*/ 29 w 267"/>
                  <a:gd name="T41" fmla="*/ 237 h 292"/>
                  <a:gd name="T42" fmla="*/ 13 w 267"/>
                  <a:gd name="T43" fmla="*/ 210 h 292"/>
                  <a:gd name="T44" fmla="*/ 4 w 267"/>
                  <a:gd name="T45" fmla="*/ 178 h 292"/>
                  <a:gd name="T46" fmla="*/ 0 w 267"/>
                  <a:gd name="T47" fmla="*/ 146 h 292"/>
                  <a:gd name="T48" fmla="*/ 4 w 267"/>
                  <a:gd name="T49" fmla="*/ 113 h 292"/>
                  <a:gd name="T50" fmla="*/ 13 w 267"/>
                  <a:gd name="T51" fmla="*/ 81 h 292"/>
                  <a:gd name="T52" fmla="*/ 29 w 267"/>
                  <a:gd name="T53" fmla="*/ 54 h 292"/>
                  <a:gd name="T54" fmla="*/ 51 w 267"/>
                  <a:gd name="T55" fmla="*/ 32 h 292"/>
                  <a:gd name="T56" fmla="*/ 75 w 267"/>
                  <a:gd name="T57" fmla="*/ 14 h 292"/>
                  <a:gd name="T58" fmla="*/ 103 w 267"/>
                  <a:gd name="T59" fmla="*/ 3 h 292"/>
                  <a:gd name="T60" fmla="*/ 133 w 267"/>
                  <a:gd name="T61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67" h="292">
                    <a:moveTo>
                      <a:pt x="133" y="0"/>
                    </a:moveTo>
                    <a:lnTo>
                      <a:pt x="161" y="3"/>
                    </a:lnTo>
                    <a:lnTo>
                      <a:pt x="186" y="12"/>
                    </a:lnTo>
                    <a:lnTo>
                      <a:pt x="209" y="25"/>
                    </a:lnTo>
                    <a:lnTo>
                      <a:pt x="228" y="42"/>
                    </a:lnTo>
                    <a:lnTo>
                      <a:pt x="245" y="64"/>
                    </a:lnTo>
                    <a:lnTo>
                      <a:pt x="257" y="88"/>
                    </a:lnTo>
                    <a:lnTo>
                      <a:pt x="265" y="116"/>
                    </a:lnTo>
                    <a:lnTo>
                      <a:pt x="267" y="146"/>
                    </a:lnTo>
                    <a:lnTo>
                      <a:pt x="265" y="175"/>
                    </a:lnTo>
                    <a:lnTo>
                      <a:pt x="257" y="203"/>
                    </a:lnTo>
                    <a:lnTo>
                      <a:pt x="245" y="227"/>
                    </a:lnTo>
                    <a:lnTo>
                      <a:pt x="228" y="249"/>
                    </a:lnTo>
                    <a:lnTo>
                      <a:pt x="209" y="267"/>
                    </a:lnTo>
                    <a:lnTo>
                      <a:pt x="186" y="281"/>
                    </a:lnTo>
                    <a:lnTo>
                      <a:pt x="161" y="289"/>
                    </a:lnTo>
                    <a:lnTo>
                      <a:pt x="133" y="292"/>
                    </a:lnTo>
                    <a:lnTo>
                      <a:pt x="103" y="288"/>
                    </a:lnTo>
                    <a:lnTo>
                      <a:pt x="75" y="277"/>
                    </a:lnTo>
                    <a:lnTo>
                      <a:pt x="51" y="260"/>
                    </a:lnTo>
                    <a:lnTo>
                      <a:pt x="29" y="237"/>
                    </a:lnTo>
                    <a:lnTo>
                      <a:pt x="13" y="210"/>
                    </a:lnTo>
                    <a:lnTo>
                      <a:pt x="4" y="178"/>
                    </a:lnTo>
                    <a:lnTo>
                      <a:pt x="0" y="146"/>
                    </a:lnTo>
                    <a:lnTo>
                      <a:pt x="4" y="113"/>
                    </a:lnTo>
                    <a:lnTo>
                      <a:pt x="13" y="81"/>
                    </a:lnTo>
                    <a:lnTo>
                      <a:pt x="29" y="54"/>
                    </a:lnTo>
                    <a:lnTo>
                      <a:pt x="51" y="32"/>
                    </a:lnTo>
                    <a:lnTo>
                      <a:pt x="75" y="14"/>
                    </a:lnTo>
                    <a:lnTo>
                      <a:pt x="103" y="3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44988C"/>
              </a:solidFill>
              <a:ln>
                <a:noFill/>
              </a:ln>
              <a:effectLst>
                <a:outerShdw dist="91581" dir="3378596" algn="ctr" rotWithShape="0">
                  <a:srgbClr val="C0C0C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0">
                    <a:solidFill>
                      <a:srgbClr val="F7F16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" name="Freeform 84"/>
              <p:cNvSpPr>
                <a:spLocks/>
              </p:cNvSpPr>
              <p:nvPr/>
            </p:nvSpPr>
            <p:spPr bwMode="gray">
              <a:xfrm>
                <a:off x="2880" y="1625"/>
                <a:ext cx="498" cy="964"/>
              </a:xfrm>
              <a:custGeom>
                <a:avLst/>
                <a:gdLst>
                  <a:gd name="T0" fmla="*/ 72 w 573"/>
                  <a:gd name="T1" fmla="*/ 5 h 1111"/>
                  <a:gd name="T2" fmla="*/ 30 w 573"/>
                  <a:gd name="T3" fmla="*/ 32 h 1111"/>
                  <a:gd name="T4" fmla="*/ 4 w 573"/>
                  <a:gd name="T5" fmla="*/ 75 h 1111"/>
                  <a:gd name="T6" fmla="*/ 0 w 573"/>
                  <a:gd name="T7" fmla="*/ 509 h 1111"/>
                  <a:gd name="T8" fmla="*/ 1 w 573"/>
                  <a:gd name="T9" fmla="*/ 516 h 1111"/>
                  <a:gd name="T10" fmla="*/ 9 w 573"/>
                  <a:gd name="T11" fmla="*/ 533 h 1111"/>
                  <a:gd name="T12" fmla="*/ 26 w 573"/>
                  <a:gd name="T13" fmla="*/ 550 h 1111"/>
                  <a:gd name="T14" fmla="*/ 56 w 573"/>
                  <a:gd name="T15" fmla="*/ 557 h 1111"/>
                  <a:gd name="T16" fmla="*/ 84 w 573"/>
                  <a:gd name="T17" fmla="*/ 551 h 1111"/>
                  <a:gd name="T18" fmla="*/ 100 w 573"/>
                  <a:gd name="T19" fmla="*/ 534 h 1111"/>
                  <a:gd name="T20" fmla="*/ 106 w 573"/>
                  <a:gd name="T21" fmla="*/ 516 h 1111"/>
                  <a:gd name="T22" fmla="*/ 108 w 573"/>
                  <a:gd name="T23" fmla="*/ 503 h 1111"/>
                  <a:gd name="T24" fmla="*/ 108 w 573"/>
                  <a:gd name="T25" fmla="*/ 166 h 1111"/>
                  <a:gd name="T26" fmla="*/ 135 w 573"/>
                  <a:gd name="T27" fmla="*/ 1066 h 1111"/>
                  <a:gd name="T28" fmla="*/ 138 w 573"/>
                  <a:gd name="T29" fmla="*/ 1073 h 1111"/>
                  <a:gd name="T30" fmla="*/ 151 w 573"/>
                  <a:gd name="T31" fmla="*/ 1089 h 1111"/>
                  <a:gd name="T32" fmla="*/ 174 w 573"/>
                  <a:gd name="T33" fmla="*/ 1105 h 1111"/>
                  <a:gd name="T34" fmla="*/ 199 w 573"/>
                  <a:gd name="T35" fmla="*/ 1111 h 1111"/>
                  <a:gd name="T36" fmla="*/ 227 w 573"/>
                  <a:gd name="T37" fmla="*/ 1110 h 1111"/>
                  <a:gd name="T38" fmla="*/ 255 w 573"/>
                  <a:gd name="T39" fmla="*/ 1097 h 1111"/>
                  <a:gd name="T40" fmla="*/ 272 w 573"/>
                  <a:gd name="T41" fmla="*/ 1080 h 1111"/>
                  <a:gd name="T42" fmla="*/ 278 w 573"/>
                  <a:gd name="T43" fmla="*/ 1068 h 1111"/>
                  <a:gd name="T44" fmla="*/ 279 w 573"/>
                  <a:gd name="T45" fmla="*/ 499 h 1111"/>
                  <a:gd name="T46" fmla="*/ 302 w 573"/>
                  <a:gd name="T47" fmla="*/ 503 h 1111"/>
                  <a:gd name="T48" fmla="*/ 302 w 573"/>
                  <a:gd name="T49" fmla="*/ 534 h 1111"/>
                  <a:gd name="T50" fmla="*/ 304 w 573"/>
                  <a:gd name="T51" fmla="*/ 590 h 1111"/>
                  <a:gd name="T52" fmla="*/ 304 w 573"/>
                  <a:gd name="T53" fmla="*/ 664 h 1111"/>
                  <a:gd name="T54" fmla="*/ 304 w 573"/>
                  <a:gd name="T55" fmla="*/ 750 h 1111"/>
                  <a:gd name="T56" fmla="*/ 304 w 573"/>
                  <a:gd name="T57" fmla="*/ 838 h 1111"/>
                  <a:gd name="T58" fmla="*/ 305 w 573"/>
                  <a:gd name="T59" fmla="*/ 926 h 1111"/>
                  <a:gd name="T60" fmla="*/ 305 w 573"/>
                  <a:gd name="T61" fmla="*/ 1004 h 1111"/>
                  <a:gd name="T62" fmla="*/ 305 w 573"/>
                  <a:gd name="T63" fmla="*/ 1066 h 1111"/>
                  <a:gd name="T64" fmla="*/ 306 w 573"/>
                  <a:gd name="T65" fmla="*/ 1073 h 1111"/>
                  <a:gd name="T66" fmla="*/ 315 w 573"/>
                  <a:gd name="T67" fmla="*/ 1088 h 1111"/>
                  <a:gd name="T68" fmla="*/ 335 w 573"/>
                  <a:gd name="T69" fmla="*/ 1103 h 1111"/>
                  <a:gd name="T70" fmla="*/ 372 w 573"/>
                  <a:gd name="T71" fmla="*/ 1111 h 1111"/>
                  <a:gd name="T72" fmla="*/ 408 w 573"/>
                  <a:gd name="T73" fmla="*/ 1103 h 1111"/>
                  <a:gd name="T74" fmla="*/ 429 w 573"/>
                  <a:gd name="T75" fmla="*/ 1089 h 1111"/>
                  <a:gd name="T76" fmla="*/ 437 w 573"/>
                  <a:gd name="T77" fmla="*/ 1073 h 1111"/>
                  <a:gd name="T78" fmla="*/ 438 w 573"/>
                  <a:gd name="T79" fmla="*/ 1067 h 1111"/>
                  <a:gd name="T80" fmla="*/ 466 w 573"/>
                  <a:gd name="T81" fmla="*/ 166 h 1111"/>
                  <a:gd name="T82" fmla="*/ 468 w 573"/>
                  <a:gd name="T83" fmla="*/ 503 h 1111"/>
                  <a:gd name="T84" fmla="*/ 472 w 573"/>
                  <a:gd name="T85" fmla="*/ 517 h 1111"/>
                  <a:gd name="T86" fmla="*/ 483 w 573"/>
                  <a:gd name="T87" fmla="*/ 537 h 1111"/>
                  <a:gd name="T88" fmla="*/ 505 w 573"/>
                  <a:gd name="T89" fmla="*/ 551 h 1111"/>
                  <a:gd name="T90" fmla="*/ 536 w 573"/>
                  <a:gd name="T91" fmla="*/ 551 h 1111"/>
                  <a:gd name="T92" fmla="*/ 557 w 573"/>
                  <a:gd name="T93" fmla="*/ 537 h 1111"/>
                  <a:gd name="T94" fmla="*/ 570 w 573"/>
                  <a:gd name="T95" fmla="*/ 517 h 1111"/>
                  <a:gd name="T96" fmla="*/ 573 w 573"/>
                  <a:gd name="T97" fmla="*/ 508 h 1111"/>
                  <a:gd name="T98" fmla="*/ 572 w 573"/>
                  <a:gd name="T99" fmla="*/ 68 h 1111"/>
                  <a:gd name="T100" fmla="*/ 546 w 573"/>
                  <a:gd name="T101" fmla="*/ 28 h 1111"/>
                  <a:gd name="T102" fmla="*/ 506 w 573"/>
                  <a:gd name="T103" fmla="*/ 4 h 1111"/>
                  <a:gd name="T104" fmla="*/ 94 w 573"/>
                  <a:gd name="T105" fmla="*/ 0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73" h="1111">
                    <a:moveTo>
                      <a:pt x="94" y="0"/>
                    </a:moveTo>
                    <a:lnTo>
                      <a:pt x="72" y="5"/>
                    </a:lnTo>
                    <a:lnTo>
                      <a:pt x="50" y="16"/>
                    </a:lnTo>
                    <a:lnTo>
                      <a:pt x="30" y="32"/>
                    </a:lnTo>
                    <a:lnTo>
                      <a:pt x="15" y="53"/>
                    </a:lnTo>
                    <a:lnTo>
                      <a:pt x="4" y="75"/>
                    </a:lnTo>
                    <a:lnTo>
                      <a:pt x="0" y="99"/>
                    </a:lnTo>
                    <a:lnTo>
                      <a:pt x="0" y="509"/>
                    </a:lnTo>
                    <a:lnTo>
                      <a:pt x="0" y="511"/>
                    </a:lnTo>
                    <a:lnTo>
                      <a:pt x="1" y="516"/>
                    </a:lnTo>
                    <a:lnTo>
                      <a:pt x="4" y="525"/>
                    </a:lnTo>
                    <a:lnTo>
                      <a:pt x="9" y="533"/>
                    </a:lnTo>
                    <a:lnTo>
                      <a:pt x="16" y="543"/>
                    </a:lnTo>
                    <a:lnTo>
                      <a:pt x="26" y="550"/>
                    </a:lnTo>
                    <a:lnTo>
                      <a:pt x="39" y="556"/>
                    </a:lnTo>
                    <a:lnTo>
                      <a:pt x="56" y="557"/>
                    </a:lnTo>
                    <a:lnTo>
                      <a:pt x="72" y="556"/>
                    </a:lnTo>
                    <a:lnTo>
                      <a:pt x="84" y="551"/>
                    </a:lnTo>
                    <a:lnTo>
                      <a:pt x="92" y="543"/>
                    </a:lnTo>
                    <a:lnTo>
                      <a:pt x="100" y="534"/>
                    </a:lnTo>
                    <a:lnTo>
                      <a:pt x="103" y="525"/>
                    </a:lnTo>
                    <a:lnTo>
                      <a:pt x="106" y="516"/>
                    </a:lnTo>
                    <a:lnTo>
                      <a:pt x="107" y="508"/>
                    </a:lnTo>
                    <a:lnTo>
                      <a:pt x="108" y="503"/>
                    </a:lnTo>
                    <a:lnTo>
                      <a:pt x="108" y="500"/>
                    </a:lnTo>
                    <a:lnTo>
                      <a:pt x="108" y="166"/>
                    </a:lnTo>
                    <a:lnTo>
                      <a:pt x="134" y="167"/>
                    </a:lnTo>
                    <a:lnTo>
                      <a:pt x="135" y="1066"/>
                    </a:lnTo>
                    <a:lnTo>
                      <a:pt x="136" y="1068"/>
                    </a:lnTo>
                    <a:lnTo>
                      <a:pt x="138" y="1073"/>
                    </a:lnTo>
                    <a:lnTo>
                      <a:pt x="143" y="1080"/>
                    </a:lnTo>
                    <a:lnTo>
                      <a:pt x="151" y="1089"/>
                    </a:lnTo>
                    <a:lnTo>
                      <a:pt x="162" y="1097"/>
                    </a:lnTo>
                    <a:lnTo>
                      <a:pt x="174" y="1105"/>
                    </a:lnTo>
                    <a:lnTo>
                      <a:pt x="189" y="1110"/>
                    </a:lnTo>
                    <a:lnTo>
                      <a:pt x="199" y="1111"/>
                    </a:lnTo>
                    <a:lnTo>
                      <a:pt x="217" y="1111"/>
                    </a:lnTo>
                    <a:lnTo>
                      <a:pt x="227" y="1110"/>
                    </a:lnTo>
                    <a:lnTo>
                      <a:pt x="243" y="1105"/>
                    </a:lnTo>
                    <a:lnTo>
                      <a:pt x="255" y="1097"/>
                    </a:lnTo>
                    <a:lnTo>
                      <a:pt x="265" y="1089"/>
                    </a:lnTo>
                    <a:lnTo>
                      <a:pt x="272" y="1080"/>
                    </a:lnTo>
                    <a:lnTo>
                      <a:pt x="276" y="1073"/>
                    </a:lnTo>
                    <a:lnTo>
                      <a:pt x="278" y="1068"/>
                    </a:lnTo>
                    <a:lnTo>
                      <a:pt x="279" y="1066"/>
                    </a:lnTo>
                    <a:lnTo>
                      <a:pt x="279" y="499"/>
                    </a:lnTo>
                    <a:lnTo>
                      <a:pt x="302" y="499"/>
                    </a:lnTo>
                    <a:lnTo>
                      <a:pt x="302" y="503"/>
                    </a:lnTo>
                    <a:lnTo>
                      <a:pt x="302" y="515"/>
                    </a:lnTo>
                    <a:lnTo>
                      <a:pt x="302" y="534"/>
                    </a:lnTo>
                    <a:lnTo>
                      <a:pt x="302" y="560"/>
                    </a:lnTo>
                    <a:lnTo>
                      <a:pt x="304" y="590"/>
                    </a:lnTo>
                    <a:lnTo>
                      <a:pt x="304" y="626"/>
                    </a:lnTo>
                    <a:lnTo>
                      <a:pt x="304" y="664"/>
                    </a:lnTo>
                    <a:lnTo>
                      <a:pt x="304" y="706"/>
                    </a:lnTo>
                    <a:lnTo>
                      <a:pt x="304" y="750"/>
                    </a:lnTo>
                    <a:lnTo>
                      <a:pt x="304" y="793"/>
                    </a:lnTo>
                    <a:lnTo>
                      <a:pt x="304" y="838"/>
                    </a:lnTo>
                    <a:lnTo>
                      <a:pt x="305" y="882"/>
                    </a:lnTo>
                    <a:lnTo>
                      <a:pt x="305" y="926"/>
                    </a:lnTo>
                    <a:lnTo>
                      <a:pt x="305" y="966"/>
                    </a:lnTo>
                    <a:lnTo>
                      <a:pt x="305" y="1004"/>
                    </a:lnTo>
                    <a:lnTo>
                      <a:pt x="305" y="1037"/>
                    </a:lnTo>
                    <a:lnTo>
                      <a:pt x="305" y="1066"/>
                    </a:lnTo>
                    <a:lnTo>
                      <a:pt x="305" y="1067"/>
                    </a:lnTo>
                    <a:lnTo>
                      <a:pt x="306" y="1073"/>
                    </a:lnTo>
                    <a:lnTo>
                      <a:pt x="310" y="1079"/>
                    </a:lnTo>
                    <a:lnTo>
                      <a:pt x="315" y="1088"/>
                    </a:lnTo>
                    <a:lnTo>
                      <a:pt x="323" y="1096"/>
                    </a:lnTo>
                    <a:lnTo>
                      <a:pt x="335" y="1103"/>
                    </a:lnTo>
                    <a:lnTo>
                      <a:pt x="351" y="1108"/>
                    </a:lnTo>
                    <a:lnTo>
                      <a:pt x="372" y="1111"/>
                    </a:lnTo>
                    <a:lnTo>
                      <a:pt x="392" y="1108"/>
                    </a:lnTo>
                    <a:lnTo>
                      <a:pt x="408" y="1103"/>
                    </a:lnTo>
                    <a:lnTo>
                      <a:pt x="420" y="1096"/>
                    </a:lnTo>
                    <a:lnTo>
                      <a:pt x="429" y="1089"/>
                    </a:lnTo>
                    <a:lnTo>
                      <a:pt x="434" y="1080"/>
                    </a:lnTo>
                    <a:lnTo>
                      <a:pt x="437" y="1073"/>
                    </a:lnTo>
                    <a:lnTo>
                      <a:pt x="438" y="1068"/>
                    </a:lnTo>
                    <a:lnTo>
                      <a:pt x="438" y="1067"/>
                    </a:lnTo>
                    <a:lnTo>
                      <a:pt x="440" y="166"/>
                    </a:lnTo>
                    <a:lnTo>
                      <a:pt x="466" y="166"/>
                    </a:lnTo>
                    <a:lnTo>
                      <a:pt x="466" y="500"/>
                    </a:lnTo>
                    <a:lnTo>
                      <a:pt x="468" y="503"/>
                    </a:lnTo>
                    <a:lnTo>
                      <a:pt x="469" y="509"/>
                    </a:lnTo>
                    <a:lnTo>
                      <a:pt x="472" y="517"/>
                    </a:lnTo>
                    <a:lnTo>
                      <a:pt x="477" y="527"/>
                    </a:lnTo>
                    <a:lnTo>
                      <a:pt x="483" y="537"/>
                    </a:lnTo>
                    <a:lnTo>
                      <a:pt x="493" y="545"/>
                    </a:lnTo>
                    <a:lnTo>
                      <a:pt x="505" y="551"/>
                    </a:lnTo>
                    <a:lnTo>
                      <a:pt x="520" y="554"/>
                    </a:lnTo>
                    <a:lnTo>
                      <a:pt x="536" y="551"/>
                    </a:lnTo>
                    <a:lnTo>
                      <a:pt x="548" y="545"/>
                    </a:lnTo>
                    <a:lnTo>
                      <a:pt x="557" y="537"/>
                    </a:lnTo>
                    <a:lnTo>
                      <a:pt x="563" y="527"/>
                    </a:lnTo>
                    <a:lnTo>
                      <a:pt x="570" y="517"/>
                    </a:lnTo>
                    <a:lnTo>
                      <a:pt x="573" y="510"/>
                    </a:lnTo>
                    <a:lnTo>
                      <a:pt x="573" y="508"/>
                    </a:lnTo>
                    <a:lnTo>
                      <a:pt x="573" y="79"/>
                    </a:lnTo>
                    <a:lnTo>
                      <a:pt x="572" y="68"/>
                    </a:lnTo>
                    <a:lnTo>
                      <a:pt x="561" y="47"/>
                    </a:lnTo>
                    <a:lnTo>
                      <a:pt x="546" y="28"/>
                    </a:lnTo>
                    <a:lnTo>
                      <a:pt x="528" y="14"/>
                    </a:lnTo>
                    <a:lnTo>
                      <a:pt x="506" y="4"/>
                    </a:lnTo>
                    <a:lnTo>
                      <a:pt x="485" y="0"/>
                    </a:lnTo>
                    <a:lnTo>
                      <a:pt x="94" y="0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44988C"/>
              </a:solidFill>
              <a:ln>
                <a:noFill/>
              </a:ln>
              <a:effectLst>
                <a:outerShdw dist="91581" dir="3378596" algn="ctr" rotWithShape="0">
                  <a:srgbClr val="C0C0C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0">
                    <a:solidFill>
                      <a:srgbClr val="F7F16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17511</TotalTime>
  <Words>43</Words>
  <Application>Microsoft Office PowerPoint</Application>
  <PresentationFormat>全屏显示(4:3)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651</cp:revision>
  <dcterms:created xsi:type="dcterms:W3CDTF">2009-02-11T05:37:22Z</dcterms:created>
  <dcterms:modified xsi:type="dcterms:W3CDTF">2012-07-17T08:11:33Z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