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5652120" y="282134"/>
            <a:ext cx="340093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图表大全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AutoShape 51"/>
          <p:cNvSpPr>
            <a:spLocks noChangeArrowheads="1"/>
          </p:cNvSpPr>
          <p:nvPr/>
        </p:nvSpPr>
        <p:spPr bwMode="gray">
          <a:xfrm>
            <a:off x="1304181" y="4444901"/>
            <a:ext cx="6572250" cy="1076325"/>
          </a:xfrm>
          <a:prstGeom prst="roundRect">
            <a:avLst>
              <a:gd name="adj" fmla="val 16667"/>
            </a:avLst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7" name="AutoShape 52"/>
          <p:cNvSpPr>
            <a:spLocks noChangeArrowheads="1"/>
          </p:cNvSpPr>
          <p:nvPr/>
        </p:nvSpPr>
        <p:spPr bwMode="gray">
          <a:xfrm>
            <a:off x="1304181" y="2997101"/>
            <a:ext cx="6572250" cy="1076325"/>
          </a:xfrm>
          <a:prstGeom prst="roundRect">
            <a:avLst>
              <a:gd name="adj" fmla="val 16667"/>
            </a:avLst>
          </a:prstGeom>
          <a:solidFill>
            <a:srgbClr val="4A9ACC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8" name="AutoShape 53"/>
          <p:cNvSpPr>
            <a:spLocks noChangeArrowheads="1"/>
          </p:cNvSpPr>
          <p:nvPr/>
        </p:nvSpPr>
        <p:spPr bwMode="gray">
          <a:xfrm>
            <a:off x="1304181" y="1527076"/>
            <a:ext cx="6572250" cy="1076325"/>
          </a:xfrm>
          <a:prstGeom prst="roundRect">
            <a:avLst>
              <a:gd name="adj" fmla="val 16667"/>
            </a:avLst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9" name="AutoShape 54"/>
          <p:cNvSpPr>
            <a:spLocks noChangeArrowheads="1"/>
          </p:cNvSpPr>
          <p:nvPr/>
        </p:nvSpPr>
        <p:spPr bwMode="gray">
          <a:xfrm>
            <a:off x="1194643" y="4521101"/>
            <a:ext cx="6689725" cy="1076325"/>
          </a:xfrm>
          <a:prstGeom prst="roundRect">
            <a:avLst>
              <a:gd name="adj" fmla="val 16667"/>
            </a:avLst>
          </a:prstGeom>
          <a:solidFill>
            <a:srgbClr val="4582A7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0" name="AutoShape 55"/>
          <p:cNvSpPr>
            <a:spLocks noChangeArrowheads="1"/>
          </p:cNvSpPr>
          <p:nvPr/>
        </p:nvSpPr>
        <p:spPr bwMode="gray">
          <a:xfrm>
            <a:off x="1194643" y="1615976"/>
            <a:ext cx="6646863" cy="1076325"/>
          </a:xfrm>
          <a:prstGeom prst="roundRect">
            <a:avLst>
              <a:gd name="adj" fmla="val 16667"/>
            </a:avLst>
          </a:prstGeom>
          <a:solidFill>
            <a:srgbClr val="7E52CC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01" name="Group 56"/>
          <p:cNvGrpSpPr>
            <a:grpSpLocks/>
          </p:cNvGrpSpPr>
          <p:nvPr/>
        </p:nvGrpSpPr>
        <p:grpSpPr bwMode="auto">
          <a:xfrm>
            <a:off x="1185118" y="2865338"/>
            <a:ext cx="3319463" cy="401638"/>
            <a:chOff x="720" y="1392"/>
            <a:chExt cx="4058" cy="480"/>
          </a:xfrm>
        </p:grpSpPr>
        <p:sp>
          <p:nvSpPr>
            <p:cNvPr id="102" name="AutoShape 57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A9ACC"/>
                </a:gs>
                <a:gs pos="50000">
                  <a:srgbClr val="4A9ACC">
                    <a:gamma/>
                    <a:shade val="92157"/>
                    <a:invGamma/>
                  </a:srgbClr>
                </a:gs>
                <a:gs pos="100000">
                  <a:srgbClr val="4A9AC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03" name="Group 58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04" name="AutoShape 59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4A9ACC">
                      <a:alpha val="0"/>
                    </a:srgbClr>
                  </a:gs>
                  <a:gs pos="100000">
                    <a:srgbClr val="4A9ACC">
                      <a:gamma/>
                      <a:tint val="19216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" name="AutoShape 60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4A9ACC">
                      <a:gamma/>
                      <a:tint val="15686"/>
                      <a:invGamma/>
                    </a:srgbClr>
                  </a:gs>
                  <a:gs pos="100000">
                    <a:srgbClr val="4A9ACC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06" name="Group 61"/>
          <p:cNvGrpSpPr>
            <a:grpSpLocks/>
          </p:cNvGrpSpPr>
          <p:nvPr/>
        </p:nvGrpSpPr>
        <p:grpSpPr bwMode="auto">
          <a:xfrm>
            <a:off x="1158131" y="4333776"/>
            <a:ext cx="3319462" cy="401637"/>
            <a:chOff x="720" y="1392"/>
            <a:chExt cx="4058" cy="480"/>
          </a:xfrm>
        </p:grpSpPr>
        <p:sp>
          <p:nvSpPr>
            <p:cNvPr id="107" name="AutoShape 62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582A7"/>
                </a:gs>
                <a:gs pos="50000">
                  <a:srgbClr val="4582A7">
                    <a:gamma/>
                    <a:shade val="92157"/>
                    <a:invGamma/>
                  </a:srgbClr>
                </a:gs>
                <a:gs pos="100000">
                  <a:srgbClr val="4582A7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08" name="Group 63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09" name="AutoShape 64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4582A7">
                      <a:alpha val="0"/>
                    </a:srgbClr>
                  </a:gs>
                  <a:gs pos="100000">
                    <a:srgbClr val="4582A7">
                      <a:gamma/>
                      <a:tint val="2549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AutoShape 65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4582A7">
                      <a:gamma/>
                      <a:tint val="19216"/>
                      <a:invGamma/>
                    </a:srgbClr>
                  </a:gs>
                  <a:gs pos="100000">
                    <a:srgbClr val="4582A7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11" name="Group 66"/>
          <p:cNvGrpSpPr>
            <a:grpSpLocks/>
          </p:cNvGrpSpPr>
          <p:nvPr/>
        </p:nvGrpSpPr>
        <p:grpSpPr bwMode="auto">
          <a:xfrm>
            <a:off x="1188293" y="1412776"/>
            <a:ext cx="3319463" cy="401637"/>
            <a:chOff x="720" y="1392"/>
            <a:chExt cx="4058" cy="480"/>
          </a:xfrm>
        </p:grpSpPr>
        <p:sp>
          <p:nvSpPr>
            <p:cNvPr id="112" name="AutoShape 67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7E52CC"/>
                </a:gs>
                <a:gs pos="50000">
                  <a:srgbClr val="7E52CC">
                    <a:gamma/>
                    <a:shade val="92157"/>
                    <a:invGamma/>
                  </a:srgbClr>
                </a:gs>
                <a:gs pos="100000">
                  <a:srgbClr val="7E52C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13" name="Group 68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14" name="AutoShape 69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E52CC">
                      <a:alpha val="0"/>
                    </a:srgbClr>
                  </a:gs>
                  <a:gs pos="100000">
                    <a:srgbClr val="7E52CC">
                      <a:gamma/>
                      <a:tint val="2000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AutoShape 70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E52CC">
                      <a:gamma/>
                      <a:tint val="22353"/>
                      <a:invGamma/>
                    </a:srgbClr>
                  </a:gs>
                  <a:gs pos="100000">
                    <a:srgbClr val="7E52CC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16" name="Rectangle 71"/>
          <p:cNvSpPr>
            <a:spLocks noChangeArrowheads="1"/>
          </p:cNvSpPr>
          <p:nvPr/>
        </p:nvSpPr>
        <p:spPr bwMode="gray">
          <a:xfrm>
            <a:off x="1659781" y="1425476"/>
            <a:ext cx="22764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1F3F5F"/>
              </a:buClr>
            </a:pPr>
            <a:r>
              <a:rPr lang="zh-CN" altLang="en-US" sz="1600">
                <a:solidFill>
                  <a:srgbClr val="FFFFFF"/>
                </a:solidFill>
                <a:ea typeface="宋体" charset="-122"/>
              </a:rPr>
              <a:t> </a:t>
            </a:r>
            <a:r>
              <a:rPr lang="en-US" altLang="zh-CN" sz="1600">
                <a:solidFill>
                  <a:srgbClr val="FFFFFF"/>
                </a:solidFill>
                <a:ea typeface="宋体" charset="-122"/>
              </a:rPr>
              <a:t>Add your title in here</a:t>
            </a:r>
          </a:p>
        </p:txBody>
      </p:sp>
      <p:sp>
        <p:nvSpPr>
          <p:cNvPr id="117" name="Rectangle 72"/>
          <p:cNvSpPr>
            <a:spLocks noChangeArrowheads="1"/>
          </p:cNvSpPr>
          <p:nvPr/>
        </p:nvSpPr>
        <p:spPr bwMode="gray">
          <a:xfrm>
            <a:off x="1659781" y="2892326"/>
            <a:ext cx="22764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1F3F5F"/>
              </a:buClr>
            </a:pPr>
            <a:r>
              <a:rPr lang="zh-CN" altLang="en-US" sz="1600">
                <a:solidFill>
                  <a:srgbClr val="FFFFFF"/>
                </a:solidFill>
                <a:ea typeface="宋体" charset="-122"/>
              </a:rPr>
              <a:t> </a:t>
            </a:r>
            <a:r>
              <a:rPr lang="en-US" altLang="zh-CN" sz="1600">
                <a:solidFill>
                  <a:srgbClr val="FFFFFF"/>
                </a:solidFill>
                <a:ea typeface="宋体" charset="-122"/>
              </a:rPr>
              <a:t>Add your title in here</a:t>
            </a:r>
          </a:p>
        </p:txBody>
      </p:sp>
      <p:sp>
        <p:nvSpPr>
          <p:cNvPr id="118" name="Rectangle 73"/>
          <p:cNvSpPr>
            <a:spLocks noChangeArrowheads="1"/>
          </p:cNvSpPr>
          <p:nvPr/>
        </p:nvSpPr>
        <p:spPr bwMode="gray">
          <a:xfrm>
            <a:off x="1659781" y="4357588"/>
            <a:ext cx="22764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1F3F5F"/>
              </a:buClr>
            </a:pPr>
            <a:r>
              <a:rPr lang="zh-CN" altLang="en-US" sz="1600">
                <a:solidFill>
                  <a:srgbClr val="FFFFFF"/>
                </a:solidFill>
                <a:ea typeface="宋体" charset="-122"/>
              </a:rPr>
              <a:t> </a:t>
            </a:r>
            <a:r>
              <a:rPr lang="en-US" altLang="zh-CN" sz="1600">
                <a:solidFill>
                  <a:srgbClr val="FFFFFF"/>
                </a:solidFill>
                <a:ea typeface="宋体" charset="-122"/>
              </a:rPr>
              <a:t>Add your title in here</a:t>
            </a:r>
          </a:p>
        </p:txBody>
      </p:sp>
      <p:sp>
        <p:nvSpPr>
          <p:cNvPr id="119" name="Rectangle 74"/>
          <p:cNvSpPr>
            <a:spLocks noChangeArrowheads="1"/>
          </p:cNvSpPr>
          <p:nvPr/>
        </p:nvSpPr>
        <p:spPr bwMode="auto">
          <a:xfrm>
            <a:off x="1383556" y="1898551"/>
            <a:ext cx="5781675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120" name="Rectangle 75"/>
          <p:cNvSpPr>
            <a:spLocks noChangeArrowheads="1"/>
          </p:cNvSpPr>
          <p:nvPr/>
        </p:nvSpPr>
        <p:spPr bwMode="auto">
          <a:xfrm>
            <a:off x="1448643" y="4813201"/>
            <a:ext cx="5781675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121" name="Rectangle 77"/>
          <p:cNvSpPr>
            <a:spLocks noChangeArrowheads="1"/>
          </p:cNvSpPr>
          <p:nvPr/>
        </p:nvSpPr>
        <p:spPr bwMode="auto">
          <a:xfrm>
            <a:off x="1454993" y="3351113"/>
            <a:ext cx="5781675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ThemeGallery 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17505</TotalTime>
  <Words>63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648</cp:revision>
  <dcterms:created xsi:type="dcterms:W3CDTF">2009-02-11T05:37:22Z</dcterms:created>
  <dcterms:modified xsi:type="dcterms:W3CDTF">2012-07-17T07:41:14Z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