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652120" y="282134"/>
            <a:ext cx="34009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图表大全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Line 36"/>
          <p:cNvSpPr>
            <a:spLocks noChangeShapeType="1"/>
          </p:cNvSpPr>
          <p:nvPr/>
        </p:nvSpPr>
        <p:spPr bwMode="auto">
          <a:xfrm flipV="1">
            <a:off x="3075038" y="2724299"/>
            <a:ext cx="6080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Line 37"/>
          <p:cNvSpPr>
            <a:spLocks noChangeShapeType="1"/>
          </p:cNvSpPr>
          <p:nvPr/>
        </p:nvSpPr>
        <p:spPr bwMode="auto">
          <a:xfrm>
            <a:off x="3141713" y="3400574"/>
            <a:ext cx="541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Line 38"/>
          <p:cNvSpPr>
            <a:spLocks noChangeShapeType="1"/>
          </p:cNvSpPr>
          <p:nvPr/>
        </p:nvSpPr>
        <p:spPr bwMode="auto">
          <a:xfrm flipV="1">
            <a:off x="3075038" y="4008586"/>
            <a:ext cx="6080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1" name="Group 39"/>
          <p:cNvGrpSpPr>
            <a:grpSpLocks/>
          </p:cNvGrpSpPr>
          <p:nvPr/>
        </p:nvGrpSpPr>
        <p:grpSpPr bwMode="auto">
          <a:xfrm>
            <a:off x="2803575" y="2048024"/>
            <a:ext cx="879475" cy="338137"/>
            <a:chOff x="1492" y="1538"/>
            <a:chExt cx="624" cy="240"/>
          </a:xfrm>
        </p:grpSpPr>
        <p:sp>
          <p:nvSpPr>
            <p:cNvPr id="62" name="Line 40"/>
            <p:cNvSpPr>
              <a:spLocks noChangeShapeType="1"/>
            </p:cNvSpPr>
            <p:nvPr/>
          </p:nvSpPr>
          <p:spPr bwMode="auto">
            <a:xfrm>
              <a:off x="1732" y="1538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41"/>
            <p:cNvSpPr>
              <a:spLocks noChangeShapeType="1"/>
            </p:cNvSpPr>
            <p:nvPr/>
          </p:nvSpPr>
          <p:spPr bwMode="auto">
            <a:xfrm flipV="1">
              <a:off x="1492" y="1538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" name="Group 42"/>
          <p:cNvGrpSpPr>
            <a:grpSpLocks/>
          </p:cNvGrpSpPr>
          <p:nvPr/>
        </p:nvGrpSpPr>
        <p:grpSpPr bwMode="auto">
          <a:xfrm>
            <a:off x="2736900" y="4414986"/>
            <a:ext cx="946150" cy="269875"/>
            <a:chOff x="1444" y="3218"/>
            <a:chExt cx="672" cy="192"/>
          </a:xfrm>
        </p:grpSpPr>
        <p:sp>
          <p:nvSpPr>
            <p:cNvPr id="65" name="Line 43"/>
            <p:cNvSpPr>
              <a:spLocks noChangeShapeType="1"/>
            </p:cNvSpPr>
            <p:nvPr/>
          </p:nvSpPr>
          <p:spPr bwMode="auto">
            <a:xfrm>
              <a:off x="1732" y="3410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Line 44"/>
            <p:cNvSpPr>
              <a:spLocks noChangeShapeType="1"/>
            </p:cNvSpPr>
            <p:nvPr/>
          </p:nvSpPr>
          <p:spPr bwMode="auto">
            <a:xfrm>
              <a:off x="1444" y="3218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" name="AutoShape 45"/>
          <p:cNvSpPr>
            <a:spLocks noChangeArrowheads="1"/>
          </p:cNvSpPr>
          <p:nvPr/>
        </p:nvSpPr>
        <p:spPr bwMode="gray">
          <a:xfrm>
            <a:off x="3678288" y="1844824"/>
            <a:ext cx="4532312" cy="4333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" name="Rectangle 46"/>
          <p:cNvSpPr>
            <a:spLocks noChangeArrowheads="1"/>
          </p:cNvSpPr>
          <p:nvPr/>
        </p:nvSpPr>
        <p:spPr bwMode="auto">
          <a:xfrm>
            <a:off x="4924475" y="1913086"/>
            <a:ext cx="2406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b="0">
                <a:solidFill>
                  <a:srgbClr val="000000"/>
                </a:solidFill>
                <a:ea typeface="宋体" charset="-122"/>
              </a:rPr>
              <a:t>Add Your Text in here</a:t>
            </a:r>
          </a:p>
        </p:txBody>
      </p:sp>
      <p:sp>
        <p:nvSpPr>
          <p:cNvPr id="69" name="AutoShape 47"/>
          <p:cNvSpPr>
            <a:spLocks noChangeArrowheads="1"/>
          </p:cNvSpPr>
          <p:nvPr/>
        </p:nvSpPr>
        <p:spPr bwMode="gray">
          <a:xfrm>
            <a:off x="3678288" y="2509986"/>
            <a:ext cx="4532312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" name="Rectangle 48"/>
          <p:cNvSpPr>
            <a:spLocks noChangeArrowheads="1"/>
          </p:cNvSpPr>
          <p:nvPr/>
        </p:nvSpPr>
        <p:spPr bwMode="auto">
          <a:xfrm>
            <a:off x="4924475" y="2578249"/>
            <a:ext cx="2406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b="0">
                <a:solidFill>
                  <a:srgbClr val="000000"/>
                </a:solidFill>
                <a:ea typeface="宋体" charset="-122"/>
              </a:rPr>
              <a:t>Add Your Text in here</a:t>
            </a:r>
          </a:p>
        </p:txBody>
      </p:sp>
      <p:sp>
        <p:nvSpPr>
          <p:cNvPr id="71" name="AutoShape 49"/>
          <p:cNvSpPr>
            <a:spLocks noChangeArrowheads="1"/>
          </p:cNvSpPr>
          <p:nvPr/>
        </p:nvSpPr>
        <p:spPr bwMode="gray">
          <a:xfrm>
            <a:off x="3675113" y="3168799"/>
            <a:ext cx="4532312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" name="Rectangle 50"/>
          <p:cNvSpPr>
            <a:spLocks noChangeArrowheads="1"/>
          </p:cNvSpPr>
          <p:nvPr/>
        </p:nvSpPr>
        <p:spPr bwMode="auto">
          <a:xfrm>
            <a:off x="4921300" y="3237061"/>
            <a:ext cx="2406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b="0">
                <a:solidFill>
                  <a:srgbClr val="000000"/>
                </a:solidFill>
                <a:ea typeface="宋体" charset="-122"/>
              </a:rPr>
              <a:t>Add Your Text in here</a:t>
            </a:r>
          </a:p>
        </p:txBody>
      </p:sp>
      <p:sp>
        <p:nvSpPr>
          <p:cNvPr id="73" name="Oval 51"/>
          <p:cNvSpPr>
            <a:spLocks noChangeArrowheads="1"/>
          </p:cNvSpPr>
          <p:nvPr/>
        </p:nvSpPr>
        <p:spPr bwMode="gray">
          <a:xfrm>
            <a:off x="3598913" y="1949599"/>
            <a:ext cx="203200" cy="201612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" name="Oval 52"/>
          <p:cNvSpPr>
            <a:spLocks noChangeArrowheads="1"/>
          </p:cNvSpPr>
          <p:nvPr/>
        </p:nvSpPr>
        <p:spPr bwMode="gray">
          <a:xfrm>
            <a:off x="3610025" y="2627461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" name="Oval 53"/>
          <p:cNvSpPr>
            <a:spLocks noChangeArrowheads="1"/>
          </p:cNvSpPr>
          <p:nvPr/>
        </p:nvSpPr>
        <p:spPr bwMode="gray">
          <a:xfrm>
            <a:off x="3610025" y="3298974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AutoShape 54"/>
          <p:cNvSpPr>
            <a:spLocks noChangeArrowheads="1"/>
          </p:cNvSpPr>
          <p:nvPr/>
        </p:nvSpPr>
        <p:spPr bwMode="gray">
          <a:xfrm>
            <a:off x="3678288" y="3818086"/>
            <a:ext cx="4532312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" name="Rectangle 55"/>
          <p:cNvSpPr>
            <a:spLocks noChangeArrowheads="1"/>
          </p:cNvSpPr>
          <p:nvPr/>
        </p:nvSpPr>
        <p:spPr bwMode="auto">
          <a:xfrm>
            <a:off x="4924475" y="3886349"/>
            <a:ext cx="2406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b="0">
                <a:solidFill>
                  <a:srgbClr val="000000"/>
                </a:solidFill>
                <a:ea typeface="宋体" charset="-122"/>
              </a:rPr>
              <a:t>Add Your Text in here</a:t>
            </a:r>
          </a:p>
        </p:txBody>
      </p:sp>
      <p:sp>
        <p:nvSpPr>
          <p:cNvPr id="78" name="Oval 56"/>
          <p:cNvSpPr>
            <a:spLocks noChangeArrowheads="1"/>
          </p:cNvSpPr>
          <p:nvPr/>
        </p:nvSpPr>
        <p:spPr bwMode="gray">
          <a:xfrm>
            <a:off x="3598913" y="3941911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AutoShape 57"/>
          <p:cNvSpPr>
            <a:spLocks noChangeArrowheads="1"/>
          </p:cNvSpPr>
          <p:nvPr/>
        </p:nvSpPr>
        <p:spPr bwMode="gray">
          <a:xfrm>
            <a:off x="3678288" y="4519761"/>
            <a:ext cx="4532312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" name="Rectangle 58"/>
          <p:cNvSpPr>
            <a:spLocks noChangeArrowheads="1"/>
          </p:cNvSpPr>
          <p:nvPr/>
        </p:nvSpPr>
        <p:spPr bwMode="auto">
          <a:xfrm>
            <a:off x="4924475" y="4586436"/>
            <a:ext cx="2406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b="0">
                <a:solidFill>
                  <a:srgbClr val="000000"/>
                </a:solidFill>
                <a:ea typeface="宋体" charset="-122"/>
              </a:rPr>
              <a:t>Add Your Text in here</a:t>
            </a:r>
          </a:p>
        </p:txBody>
      </p:sp>
      <p:sp>
        <p:nvSpPr>
          <p:cNvPr id="81" name="Oval 59"/>
          <p:cNvSpPr>
            <a:spLocks noChangeArrowheads="1"/>
          </p:cNvSpPr>
          <p:nvPr/>
        </p:nvSpPr>
        <p:spPr bwMode="gray">
          <a:xfrm>
            <a:off x="3610025" y="4637236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2" name="Group 60"/>
          <p:cNvGrpSpPr>
            <a:grpSpLocks/>
          </p:cNvGrpSpPr>
          <p:nvPr/>
        </p:nvGrpSpPr>
        <p:grpSpPr bwMode="auto">
          <a:xfrm>
            <a:off x="971600" y="2178199"/>
            <a:ext cx="2373313" cy="2371725"/>
            <a:chOff x="192" y="1631"/>
            <a:chExt cx="1684" cy="1683"/>
          </a:xfrm>
        </p:grpSpPr>
        <p:sp>
          <p:nvSpPr>
            <p:cNvPr id="83" name="Oval 61"/>
            <p:cNvSpPr>
              <a:spLocks noChangeArrowheads="1"/>
            </p:cNvSpPr>
            <p:nvPr/>
          </p:nvSpPr>
          <p:spPr bwMode="gray">
            <a:xfrm>
              <a:off x="192" y="1631"/>
              <a:ext cx="1684" cy="16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4" name="Oval 62"/>
            <p:cNvSpPr>
              <a:spLocks noChangeArrowheads="1"/>
            </p:cNvSpPr>
            <p:nvPr/>
          </p:nvSpPr>
          <p:spPr bwMode="gray">
            <a:xfrm>
              <a:off x="303" y="1740"/>
              <a:ext cx="1461" cy="14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5" name="Oval 63"/>
            <p:cNvSpPr>
              <a:spLocks noChangeArrowheads="1"/>
            </p:cNvSpPr>
            <p:nvPr/>
          </p:nvSpPr>
          <p:spPr bwMode="gray">
            <a:xfrm>
              <a:off x="288" y="1754"/>
              <a:ext cx="1461" cy="14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6" name="Oval 64"/>
            <p:cNvSpPr>
              <a:spLocks noChangeArrowheads="1"/>
            </p:cNvSpPr>
            <p:nvPr/>
          </p:nvSpPr>
          <p:spPr bwMode="gray">
            <a:xfrm>
              <a:off x="375" y="1814"/>
              <a:ext cx="1317" cy="131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7" name="Oval 65"/>
            <p:cNvSpPr>
              <a:spLocks noChangeArrowheads="1"/>
            </p:cNvSpPr>
            <p:nvPr/>
          </p:nvSpPr>
          <p:spPr bwMode="gray">
            <a:xfrm>
              <a:off x="396" y="1835"/>
              <a:ext cx="1276" cy="127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88" name="Oval 66"/>
            <p:cNvSpPr>
              <a:spLocks noChangeArrowheads="1"/>
            </p:cNvSpPr>
            <p:nvPr/>
          </p:nvSpPr>
          <p:spPr bwMode="gray">
            <a:xfrm>
              <a:off x="412" y="1842"/>
              <a:ext cx="1246" cy="124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89" name="Oval 67"/>
            <p:cNvSpPr>
              <a:spLocks noChangeArrowheads="1"/>
            </p:cNvSpPr>
            <p:nvPr/>
          </p:nvSpPr>
          <p:spPr bwMode="gray">
            <a:xfrm>
              <a:off x="426" y="1854"/>
              <a:ext cx="1184" cy="116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0" name="Oval 68"/>
            <p:cNvSpPr>
              <a:spLocks noChangeArrowheads="1"/>
            </p:cNvSpPr>
            <p:nvPr/>
          </p:nvSpPr>
          <p:spPr bwMode="gray">
            <a:xfrm>
              <a:off x="480" y="1872"/>
              <a:ext cx="1053" cy="9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1" name="Text Box 69"/>
            <p:cNvSpPr txBox="1">
              <a:spLocks noChangeArrowheads="1"/>
            </p:cNvSpPr>
            <p:nvPr/>
          </p:nvSpPr>
          <p:spPr bwMode="gray">
            <a:xfrm>
              <a:off x="383" y="2160"/>
              <a:ext cx="1297" cy="6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500" i="1">
                  <a:solidFill>
                    <a:srgbClr val="000000"/>
                  </a:solidFill>
                  <a:ea typeface="宋体" charset="-122"/>
                </a:rPr>
                <a:t>Company </a:t>
              </a:r>
            </a:p>
            <a:p>
              <a:r>
                <a:rPr lang="en-US" altLang="zh-CN" sz="2500" i="1">
                  <a:solidFill>
                    <a:srgbClr val="000000"/>
                  </a:solidFill>
                  <a:ea typeface="宋体" charset="-122"/>
                </a:rPr>
                <a:t>L/O/G/O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17504</TotalTime>
  <Words>27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647</cp:revision>
  <dcterms:created xsi:type="dcterms:W3CDTF">2009-02-11T05:37:22Z</dcterms:created>
  <dcterms:modified xsi:type="dcterms:W3CDTF">2012-07-17T07:37:39Z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