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05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80" d="100"/>
          <a:sy n="80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2012/7/17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2012/7/17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microsoft.com/office/2007/relationships/hdphoto" Target="../media/hdphoto1.wdp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5652120" y="282134"/>
            <a:ext cx="3400931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图表大全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0" y="792942"/>
            <a:ext cx="9186863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6953875" y="323364"/>
            <a:ext cx="2082621" cy="369332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2012/7/17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26"/>
          <p:cNvGrpSpPr>
            <a:grpSpLocks noChangeAspect="1"/>
          </p:cNvGrpSpPr>
          <p:nvPr/>
        </p:nvGrpSpPr>
        <p:grpSpPr bwMode="auto">
          <a:xfrm>
            <a:off x="827584" y="1293452"/>
            <a:ext cx="7215238" cy="3625872"/>
            <a:chOff x="855540" y="3513439"/>
            <a:chExt cx="1399872" cy="987727"/>
          </a:xfrm>
        </p:grpSpPr>
        <p:sp>
          <p:nvSpPr>
            <p:cNvPr id="10" name="矩形 9"/>
            <p:cNvSpPr/>
            <p:nvPr/>
          </p:nvSpPr>
          <p:spPr>
            <a:xfrm>
              <a:off x="855540" y="3513439"/>
              <a:ext cx="1399872" cy="987727"/>
            </a:xfrm>
            <a:prstGeom prst="rect">
              <a:avLst/>
            </a:prstGeom>
            <a:gradFill flip="none" rotWithShape="1">
              <a:gsLst>
                <a:gs pos="100000">
                  <a:schemeClr val="tx1"/>
                </a:gs>
                <a:gs pos="90000">
                  <a:srgbClr val="002774"/>
                </a:gs>
              </a:gsLst>
              <a:lin ang="2700000" scaled="1"/>
              <a:tileRect/>
            </a:gradFill>
            <a:ln w="25400">
              <a:noFill/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 contourW="19050">
              <a:bevelT prst="convex"/>
              <a:bevelB w="0" h="0"/>
              <a:contourClr>
                <a:srgbClr val="AFEAFF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 typeface="Wingdings" pitchFamily="2" charset="2"/>
                <a:buChar char="u"/>
                <a:defRPr/>
              </a:pPr>
              <a:endPara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" name="矩形 14"/>
            <p:cNvSpPr>
              <a:spLocks noChangeArrowheads="1"/>
            </p:cNvSpPr>
            <p:nvPr/>
          </p:nvSpPr>
          <p:spPr bwMode="auto">
            <a:xfrm>
              <a:off x="1004859" y="3730812"/>
              <a:ext cx="1101235" cy="4275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fontAlgn="ctr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r>
                <a:rPr kumimoji="1" lang="zh-CN" altLang="en-US" sz="1600" b="1" dirty="0" smtClean="0">
                  <a:solidFill>
                    <a:schemeClr val="bg1"/>
                  </a:solidFill>
                  <a:effectLst>
                    <a:reflection blurRad="6350" stA="50000" endA="300" endPos="50000" dist="29997" dir="5400000" sy="-100000" algn="bl" rotWithShape="0"/>
                  </a:effectLst>
                  <a:latin typeface="微软雅黑" pitchFamily="34" charset="-122"/>
                  <a:ea typeface="微软雅黑" pitchFamily="34" charset="-122"/>
                </a:rPr>
                <a:t>第一</a:t>
              </a:r>
              <a:r>
                <a:rPr kumimoji="1" lang="en-US" altLang="zh-CN" sz="1600" b="1" dirty="0" smtClean="0">
                  <a:solidFill>
                    <a:schemeClr val="bg1"/>
                  </a:solidFill>
                  <a:effectLst>
                    <a:reflection blurRad="6350" stA="50000" endA="300" endPos="50000" dist="29997" dir="5400000" sy="-100000" algn="bl" rotWithShape="0"/>
                  </a:effectLst>
                  <a:latin typeface="微软雅黑" pitchFamily="34" charset="-122"/>
                  <a:ea typeface="微软雅黑" pitchFamily="34" charset="-122"/>
                </a:rPr>
                <a:t>PPT</a:t>
              </a:r>
            </a:p>
            <a:p>
              <a:pPr fontAlgn="ctr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kumimoji="1" lang="en-US" altLang="zh-CN" sz="1600" dirty="0" smtClean="0">
                <a:solidFill>
                  <a:schemeClr val="bg1"/>
                </a:solidFill>
                <a:effectLst>
                  <a:reflection blurRad="6350" stA="50000" endA="300" endPos="50000" dist="29997" dir="5400000" sy="-100000" algn="bl" rotWithShape="0"/>
                </a:effectLst>
                <a:latin typeface="微软雅黑" pitchFamily="34" charset="-122"/>
                <a:ea typeface="微软雅黑" pitchFamily="34" charset="-122"/>
              </a:endParaRPr>
            </a:p>
            <a:p>
              <a:pPr fontAlgn="ctr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r>
                <a:rPr kumimoji="1" lang="en-US" altLang="zh-CN" sz="1600" dirty="0">
                  <a:solidFill>
                    <a:schemeClr val="bg1"/>
                  </a:solidFill>
                  <a:effectLst>
                    <a:reflection blurRad="6350" stA="50000" endA="300" endPos="50000" dist="29997" dir="5400000" sy="-100000" algn="bl" rotWithShape="0"/>
                  </a:effectLst>
                  <a:latin typeface="微软雅黑" pitchFamily="34" charset="-122"/>
                  <a:ea typeface="微软雅黑" pitchFamily="34" charset="-122"/>
                </a:rPr>
                <a:t>http</a:t>
              </a:r>
              <a:r>
                <a:rPr kumimoji="1" lang="en-US" altLang="zh-CN" sz="1600" dirty="0" smtClean="0">
                  <a:solidFill>
                    <a:schemeClr val="bg1"/>
                  </a:solidFill>
                  <a:effectLst>
                    <a:reflection blurRad="6350" stA="50000" endA="300" endPos="50000" dist="29997" dir="5400000" sy="-100000" algn="bl" rotWithShape="0"/>
                  </a:effectLst>
                  <a:latin typeface="微软雅黑" pitchFamily="34" charset="-122"/>
                  <a:ea typeface="微软雅黑" pitchFamily="34" charset="-122"/>
                </a:rPr>
                <a:t>://www.1ppt.com</a:t>
              </a:r>
            </a:p>
            <a:p>
              <a:pPr fontAlgn="ctr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kumimoji="1" lang="en-US" altLang="zh-CN" sz="1600" dirty="0" smtClean="0">
                <a:solidFill>
                  <a:schemeClr val="bg1"/>
                </a:solidFill>
                <a:effectLst>
                  <a:reflection blurRad="6350" stA="50000" endA="300" endPos="50000" dist="29997" dir="5400000" sy="-100000" algn="bl" rotWithShape="0"/>
                </a:effectLst>
                <a:latin typeface="微软雅黑" pitchFamily="34" charset="-122"/>
                <a:ea typeface="微软雅黑" pitchFamily="34" charset="-122"/>
              </a:endParaRPr>
            </a:p>
            <a:p>
              <a:pPr fontAlgn="ctr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r>
                <a:rPr kumimoji="1" lang="zh-CN" altLang="en-US" sz="1600" dirty="0" smtClean="0">
                  <a:solidFill>
                    <a:schemeClr val="bg1"/>
                  </a:solidFill>
                  <a:effectLst>
                    <a:reflection blurRad="6350" stA="50000" endA="300" endPos="50000" dist="29997" dir="5400000" sy="-100000" algn="bl" rotWithShape="0"/>
                  </a:effectLst>
                  <a:latin typeface="微软雅黑" pitchFamily="34" charset="-122"/>
                  <a:ea typeface="微软雅黑" pitchFamily="34" charset="-122"/>
                </a:rPr>
                <a:t>史上最新最全的</a:t>
              </a:r>
              <a:r>
                <a:rPr kumimoji="1" lang="en-US" altLang="zh-CN" sz="1600" dirty="0" smtClean="0">
                  <a:solidFill>
                    <a:schemeClr val="bg1"/>
                  </a:solidFill>
                  <a:effectLst>
                    <a:reflection blurRad="6350" stA="50000" endA="300" endPos="50000" dist="29997" dir="5400000" sy="-100000" algn="bl" rotWithShape="0"/>
                  </a:effectLst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kumimoji="1" lang="zh-CN" altLang="en-US" sz="1600" dirty="0" smtClean="0">
                  <a:solidFill>
                    <a:schemeClr val="bg1"/>
                  </a:solidFill>
                  <a:effectLst>
                    <a:reflection blurRad="6350" stA="50000" endA="300" endPos="50000" dist="29997" dir="5400000" sy="-100000" algn="bl" rotWithShape="0"/>
                  </a:effectLst>
                  <a:latin typeface="微软雅黑" pitchFamily="34" charset="-122"/>
                  <a:ea typeface="微软雅黑" pitchFamily="34" charset="-122"/>
                </a:rPr>
                <a:t>教程集、模板集、实例集、素材集</a:t>
              </a:r>
              <a:endParaRPr kumimoji="1" lang="en-US" altLang="zh-CN" sz="1600" dirty="0" smtClean="0">
                <a:solidFill>
                  <a:schemeClr val="bg1"/>
                </a:solidFill>
                <a:effectLst>
                  <a:reflection blurRad="6350" stA="50000" endA="300" endPos="50000" dist="29997" dir="5400000" sy="-100000" algn="bl" rotWithShape="0"/>
                </a:effectLst>
                <a:latin typeface="微软雅黑" pitchFamily="34" charset="-122"/>
                <a:ea typeface="微软雅黑" pitchFamily="34" charset="-122"/>
              </a:endParaRPr>
            </a:p>
            <a:p>
              <a:pPr fontAlgn="ctr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kumimoji="1" lang="en-US" altLang="zh-CN" sz="1600" dirty="0">
                <a:solidFill>
                  <a:schemeClr val="bg1"/>
                </a:solidFill>
                <a:effectLst>
                  <a:reflection blurRad="6350" stA="50000" endA="300" endPos="50000" dist="29997" dir="5400000" sy="-100000" algn="bl" rotWithShape="0"/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</p:grpSp>
      <p:pic>
        <p:nvPicPr>
          <p:cNvPr id="17" name="图片 16" descr="vista_blue_0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28310" y="3436593"/>
            <a:ext cx="2152647" cy="215264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17500</TotalTime>
  <Words>23</Words>
  <Application>Microsoft Office PowerPoint</Application>
  <PresentationFormat>全屏显示(4:3)</PresentationFormat>
  <Paragraphs>5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藏珠馆精制PPT水晶图表</dc:title>
  <dc:creator>www.1ppt.com</dc:creator>
  <cp:keywords>第一PPT</cp:keywords>
  <cp:lastModifiedBy>jccook</cp:lastModifiedBy>
  <cp:revision>645</cp:revision>
  <dcterms:created xsi:type="dcterms:W3CDTF">2009-02-11T05:37:22Z</dcterms:created>
  <dcterms:modified xsi:type="dcterms:W3CDTF">2012-07-17T01:24:53Z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