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2"/>
  </p:notesMasterIdLst>
  <p:handoutMasterIdLst>
    <p:handoutMasterId r:id="rId33"/>
  </p:handoutMasterIdLst>
  <p:sldIdLst>
    <p:sldId id="434" r:id="rId2"/>
    <p:sldId id="435" r:id="rId3"/>
    <p:sldId id="290" r:id="rId4"/>
    <p:sldId id="439" r:id="rId5"/>
    <p:sldId id="298" r:id="rId6"/>
    <p:sldId id="437" r:id="rId7"/>
    <p:sldId id="443" r:id="rId8"/>
    <p:sldId id="447" r:id="rId9"/>
    <p:sldId id="416" r:id="rId10"/>
    <p:sldId id="436" r:id="rId11"/>
    <p:sldId id="449" r:id="rId12"/>
    <p:sldId id="429" r:id="rId13"/>
    <p:sldId id="410" r:id="rId14"/>
    <p:sldId id="426" r:id="rId15"/>
    <p:sldId id="383" r:id="rId16"/>
    <p:sldId id="339" r:id="rId17"/>
    <p:sldId id="368" r:id="rId18"/>
    <p:sldId id="444" r:id="rId19"/>
    <p:sldId id="431" r:id="rId20"/>
    <p:sldId id="446" r:id="rId21"/>
    <p:sldId id="448" r:id="rId22"/>
    <p:sldId id="441" r:id="rId23"/>
    <p:sldId id="442" r:id="rId24"/>
    <p:sldId id="433" r:id="rId25"/>
    <p:sldId id="381" r:id="rId26"/>
    <p:sldId id="417" r:id="rId27"/>
    <p:sldId id="438" r:id="rId28"/>
    <p:sldId id="389" r:id="rId29"/>
    <p:sldId id="445" r:id="rId30"/>
    <p:sldId id="276" r:id="rId31"/>
  </p:sldIdLst>
  <p:sldSz cx="9144000" cy="6858000" type="screen4x3"/>
  <p:notesSz cx="9723438" cy="6858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FFFF"/>
    <a:srgbClr val="C0C0C0"/>
    <a:srgbClr val="2FBFFF"/>
    <a:srgbClr val="1C1C1C"/>
    <a:srgbClr val="969696"/>
    <a:srgbClr val="E36803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91" autoAdjust="0"/>
    <p:restoredTop sz="94676" autoAdjust="0"/>
  </p:normalViewPr>
  <p:slideViewPr>
    <p:cSldViewPr snapToGrid="0">
      <p:cViewPr varScale="1">
        <p:scale>
          <a:sx n="75" d="100"/>
          <a:sy n="75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4813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zh-CN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07038" y="0"/>
            <a:ext cx="4214812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214813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07038" y="6513513"/>
            <a:ext cx="4214812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4B03FA27-B413-4AAF-AAAC-FFA87A913E8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0163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4813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zh-CN" alt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07038" y="0"/>
            <a:ext cx="4214812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1617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148013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1550" y="3257550"/>
            <a:ext cx="7780338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4214813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07038" y="6513513"/>
            <a:ext cx="4214812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4541984-92E7-4D05-A7C6-88D0401FCB8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56022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329BC8-2630-4D1F-9121-009E181606F1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48025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149600" y="514350"/>
            <a:ext cx="3429000" cy="2571750"/>
          </a:xfrm>
          <a:ln/>
        </p:spPr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3257550"/>
            <a:ext cx="7778750" cy="3086100"/>
          </a:xfrm>
        </p:spPr>
        <p:txBody>
          <a:bodyPr/>
          <a:lstStyle/>
          <a:p>
            <a:r>
              <a:rPr lang="en-US" altLang="zh-CN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842" name="Rectangle 1642"/>
          <p:cNvSpPr>
            <a:spLocks noChangeArrowheads="1"/>
          </p:cNvSpPr>
          <p:nvPr/>
        </p:nvSpPr>
        <p:spPr bwMode="gray">
          <a:xfrm>
            <a:off x="3071813" y="0"/>
            <a:ext cx="1417637" cy="6858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34" name="Rectangle 1634"/>
          <p:cNvSpPr>
            <a:spLocks noChangeArrowheads="1"/>
          </p:cNvSpPr>
          <p:nvPr/>
        </p:nvSpPr>
        <p:spPr bwMode="gray">
          <a:xfrm>
            <a:off x="0" y="0"/>
            <a:ext cx="3152775" cy="6858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796" name="Rectangle 1596"/>
          <p:cNvSpPr>
            <a:spLocks noChangeArrowheads="1"/>
          </p:cNvSpPr>
          <p:nvPr/>
        </p:nvSpPr>
        <p:spPr bwMode="gray">
          <a:xfrm>
            <a:off x="6902450" y="-11113"/>
            <a:ext cx="303213" cy="6858001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797" name="Rectangle 1597"/>
          <p:cNvSpPr>
            <a:spLocks noChangeArrowheads="1"/>
          </p:cNvSpPr>
          <p:nvPr/>
        </p:nvSpPr>
        <p:spPr bwMode="gray">
          <a:xfrm>
            <a:off x="7158038" y="12700"/>
            <a:ext cx="227012" cy="68580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792" name="Rectangle 1592"/>
          <p:cNvSpPr>
            <a:spLocks noChangeArrowheads="1"/>
          </p:cNvSpPr>
          <p:nvPr/>
        </p:nvSpPr>
        <p:spPr bwMode="gray">
          <a:xfrm>
            <a:off x="4375150" y="0"/>
            <a:ext cx="1060450" cy="6858000"/>
          </a:xfrm>
          <a:prstGeom prst="rect">
            <a:avLst/>
          </a:prstGeom>
          <a:solidFill>
            <a:schemeClr val="accent2">
              <a:alpha val="64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793" name="Rectangle 1593"/>
          <p:cNvSpPr>
            <a:spLocks noChangeArrowheads="1"/>
          </p:cNvSpPr>
          <p:nvPr/>
        </p:nvSpPr>
        <p:spPr bwMode="gray">
          <a:xfrm>
            <a:off x="5359400" y="-17463"/>
            <a:ext cx="728663" cy="6938963"/>
          </a:xfrm>
          <a:prstGeom prst="rect">
            <a:avLst/>
          </a:prstGeom>
          <a:solidFill>
            <a:schemeClr val="accent2">
              <a:alpha val="53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794" name="Rectangle 1594"/>
          <p:cNvSpPr>
            <a:spLocks noChangeArrowheads="1"/>
          </p:cNvSpPr>
          <p:nvPr/>
        </p:nvSpPr>
        <p:spPr bwMode="gray">
          <a:xfrm>
            <a:off x="6018213" y="-19050"/>
            <a:ext cx="547687" cy="6938963"/>
          </a:xfrm>
          <a:prstGeom prst="rect">
            <a:avLst/>
          </a:prstGeom>
          <a:solidFill>
            <a:schemeClr val="accent2">
              <a:alpha val="4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795" name="Rectangle 1595"/>
          <p:cNvSpPr>
            <a:spLocks noChangeArrowheads="1"/>
          </p:cNvSpPr>
          <p:nvPr/>
        </p:nvSpPr>
        <p:spPr bwMode="gray">
          <a:xfrm>
            <a:off x="6505575" y="0"/>
            <a:ext cx="446088" cy="6858000"/>
          </a:xfrm>
          <a:prstGeom prst="rect">
            <a:avLst/>
          </a:prstGeom>
          <a:solidFill>
            <a:schemeClr val="accent2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22" name="Rectangle 1622"/>
          <p:cNvSpPr>
            <a:spLocks noChangeArrowheads="1"/>
          </p:cNvSpPr>
          <p:nvPr/>
        </p:nvSpPr>
        <p:spPr bwMode="gray">
          <a:xfrm>
            <a:off x="7339013" y="52388"/>
            <a:ext cx="136525" cy="6858000"/>
          </a:xfrm>
          <a:prstGeom prst="rect">
            <a:avLst/>
          </a:prstGeom>
          <a:solidFill>
            <a:schemeClr val="accent2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23" name="Rectangle 1623"/>
          <p:cNvSpPr>
            <a:spLocks noChangeArrowheads="1"/>
          </p:cNvSpPr>
          <p:nvPr/>
        </p:nvSpPr>
        <p:spPr bwMode="gray">
          <a:xfrm>
            <a:off x="8366125" y="20638"/>
            <a:ext cx="344488" cy="6858000"/>
          </a:xfrm>
          <a:prstGeom prst="rect">
            <a:avLst/>
          </a:prstGeom>
          <a:solidFill>
            <a:schemeClr val="accent2">
              <a:alpha val="23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24" name="Rectangle 1624"/>
          <p:cNvSpPr>
            <a:spLocks noChangeArrowheads="1"/>
          </p:cNvSpPr>
          <p:nvPr/>
        </p:nvSpPr>
        <p:spPr bwMode="gray">
          <a:xfrm>
            <a:off x="8664575" y="0"/>
            <a:ext cx="474663" cy="6858000"/>
          </a:xfrm>
          <a:prstGeom prst="rect">
            <a:avLst/>
          </a:prstGeom>
          <a:solidFill>
            <a:schemeClr val="accent2">
              <a:alpha val="28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13" name="Text Box 1613"/>
          <p:cNvSpPr txBox="1">
            <a:spLocks noChangeArrowheads="1"/>
          </p:cNvSpPr>
          <p:nvPr/>
        </p:nvSpPr>
        <p:spPr bwMode="gray">
          <a:xfrm>
            <a:off x="76200" y="6477000"/>
            <a:ext cx="16081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000">
                <a:solidFill>
                  <a:srgbClr val="F8F8F8"/>
                </a:solidFill>
                <a:ea typeface="宋体" charset="-122"/>
              </a:rPr>
              <a:t>www.1ppt.com</a:t>
            </a:r>
          </a:p>
        </p:txBody>
      </p:sp>
      <p:sp>
        <p:nvSpPr>
          <p:cNvPr id="436812" name="Text Box 1612"/>
          <p:cNvSpPr txBox="1">
            <a:spLocks noChangeArrowheads="1"/>
          </p:cNvSpPr>
          <p:nvPr/>
        </p:nvSpPr>
        <p:spPr bwMode="gray">
          <a:xfrm>
            <a:off x="276225" y="6007100"/>
            <a:ext cx="1169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latin typeface="Verdana" pitchFamily="34" charset="0"/>
                <a:ea typeface="宋体" charset="-122"/>
              </a:rPr>
              <a:t>LOGO</a:t>
            </a:r>
          </a:p>
        </p:txBody>
      </p:sp>
      <p:sp>
        <p:nvSpPr>
          <p:cNvPr id="436843" name="Rectangle 1643"/>
          <p:cNvSpPr>
            <a:spLocks noChangeArrowheads="1"/>
          </p:cNvSpPr>
          <p:nvPr/>
        </p:nvSpPr>
        <p:spPr bwMode="gray">
          <a:xfrm>
            <a:off x="7953375" y="4763"/>
            <a:ext cx="136525" cy="6858000"/>
          </a:xfrm>
          <a:prstGeom prst="rect">
            <a:avLst/>
          </a:prstGeom>
          <a:solidFill>
            <a:schemeClr val="accent2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44" name="Rectangle 1644"/>
          <p:cNvSpPr>
            <a:spLocks noChangeArrowheads="1"/>
          </p:cNvSpPr>
          <p:nvPr/>
        </p:nvSpPr>
        <p:spPr bwMode="gray">
          <a:xfrm>
            <a:off x="8045450" y="4763"/>
            <a:ext cx="168275" cy="6858000"/>
          </a:xfrm>
          <a:prstGeom prst="rect">
            <a:avLst/>
          </a:prstGeom>
          <a:solidFill>
            <a:schemeClr val="accent2">
              <a:alpha val="12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45" name="Rectangle 1645"/>
          <p:cNvSpPr>
            <a:spLocks noChangeArrowheads="1"/>
          </p:cNvSpPr>
          <p:nvPr/>
        </p:nvSpPr>
        <p:spPr bwMode="gray">
          <a:xfrm>
            <a:off x="8177213" y="-11113"/>
            <a:ext cx="230187" cy="6858001"/>
          </a:xfrm>
          <a:prstGeom prst="rect">
            <a:avLst/>
          </a:prstGeom>
          <a:solidFill>
            <a:schemeClr val="accent2">
              <a:alpha val="17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6847" name="Rectangle 1647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436848" name="Rectangle 1648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8" cy="75723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436850" name="Rectangle 165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52825" y="6534150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36849" name="Rectangle 1649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900863" y="652621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36851" name="Rectangle 165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11488" y="6527800"/>
            <a:ext cx="373062" cy="234950"/>
          </a:xfrm>
        </p:spPr>
        <p:txBody>
          <a:bodyPr/>
          <a:lstStyle>
            <a:lvl1pPr>
              <a:defRPr/>
            </a:lvl1pPr>
          </a:lstStyle>
          <a:p>
            <a:fld id="{220F73F9-2ED0-4A52-8057-C9CA7BF7C4C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36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6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6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6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6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6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6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6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6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6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6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6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4368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4367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4367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4367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4367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436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4367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4368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4368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4368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8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4368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4368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4368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4368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44 0.26526 C 0.15434 0.26017 0.07587 0.23011 0.04201 0.19056 C 0.00816 0.15101 -0.01441 0.06198 -0.02934 0.02821 " pathEditMode="relative" rAng="0" ptsTypes="faf">
                                      <p:cBhvr>
                                        <p:cTn id="103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-11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842" grpId="0" animBg="1"/>
      <p:bldP spid="436842" grpId="1" animBg="1"/>
      <p:bldP spid="436834" grpId="0" animBg="1"/>
      <p:bldP spid="436834" grpId="1" animBg="1"/>
      <p:bldP spid="436796" grpId="0" animBg="1"/>
      <p:bldP spid="436796" grpId="1" animBg="1"/>
      <p:bldP spid="436797" grpId="0" animBg="1"/>
      <p:bldP spid="436797" grpId="1" animBg="1"/>
      <p:bldP spid="436792" grpId="0" animBg="1"/>
      <p:bldP spid="436792" grpId="1" animBg="1"/>
      <p:bldP spid="436793" grpId="0" animBg="1"/>
      <p:bldP spid="436793" grpId="1" animBg="1"/>
      <p:bldP spid="436794" grpId="0" animBg="1"/>
      <p:bldP spid="436794" grpId="1" animBg="1"/>
      <p:bldP spid="436795" grpId="0" animBg="1"/>
      <p:bldP spid="436795" grpId="1" animBg="1"/>
      <p:bldP spid="436822" grpId="0" animBg="1"/>
      <p:bldP spid="436822" grpId="1" animBg="1"/>
      <p:bldP spid="436823" grpId="0" animBg="1"/>
      <p:bldP spid="436823" grpId="1" animBg="1"/>
      <p:bldP spid="436824" grpId="0" animBg="1"/>
      <p:bldP spid="436824" grpId="1" animBg="1"/>
      <p:bldP spid="436843" grpId="0" animBg="1"/>
      <p:bldP spid="436843" grpId="1" animBg="1"/>
      <p:bldP spid="436844" grpId="0" animBg="1"/>
      <p:bldP spid="436844" grpId="1" animBg="1"/>
      <p:bldP spid="436845" grpId="0" animBg="1"/>
      <p:bldP spid="436845" grpId="1" animBg="1"/>
      <p:bldP spid="436847" grpId="0"/>
      <p:bldP spid="436847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EDA92-F7DA-40D9-BAED-DFFA49DDAA0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1036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18338" y="65088"/>
            <a:ext cx="1995487" cy="64595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30288" y="65088"/>
            <a:ext cx="5835650" cy="64595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411FF-E8DB-4E1C-97DE-7FCEF11B832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2534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5688" y="65088"/>
            <a:ext cx="7958137" cy="10112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1030288" y="1163638"/>
            <a:ext cx="7961312" cy="5360987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077913" y="6616700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838825" y="6616700"/>
            <a:ext cx="2895600" cy="2413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87825" y="6616700"/>
            <a:ext cx="661988" cy="241300"/>
          </a:xfrm>
        </p:spPr>
        <p:txBody>
          <a:bodyPr/>
          <a:lstStyle>
            <a:lvl1pPr>
              <a:defRPr/>
            </a:lvl1pPr>
          </a:lstStyle>
          <a:p>
            <a:fld id="{A2B886F1-5F8C-4813-8727-7639C807A2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160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68195-091D-487D-A70A-3828BABD475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269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AA529-4D5F-4B73-A87F-2788803FF8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134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30288" y="1163638"/>
            <a:ext cx="3903662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6350" y="1163638"/>
            <a:ext cx="3905250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A061-44EF-48B7-B5F9-02EA6E964A3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953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144C9-E917-4835-B9C3-0FD1258C605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059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1B4FE-F42E-4F3B-B5A4-2158E709DF0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35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2D281-A2C8-4621-B927-C2562F4152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2558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BE931-E3F0-4BB2-8A95-756FEA0DC8B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4348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AC187-B071-44A2-83AA-55FB148001A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47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19" name="Line 491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02" name="Rectangle 474"/>
          <p:cNvSpPr>
            <a:spLocks noChangeArrowheads="1"/>
          </p:cNvSpPr>
          <p:nvPr/>
        </p:nvSpPr>
        <p:spPr bwMode="gray">
          <a:xfrm>
            <a:off x="269875" y="0"/>
            <a:ext cx="284163" cy="688975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03" name="Rectangle 475"/>
          <p:cNvSpPr>
            <a:spLocks noChangeArrowheads="1"/>
          </p:cNvSpPr>
          <p:nvPr/>
        </p:nvSpPr>
        <p:spPr bwMode="gray">
          <a:xfrm>
            <a:off x="-12700" y="0"/>
            <a:ext cx="330200" cy="6858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28627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05" name="Rectangle 477"/>
          <p:cNvSpPr>
            <a:spLocks noChangeArrowheads="1"/>
          </p:cNvSpPr>
          <p:nvPr/>
        </p:nvSpPr>
        <p:spPr bwMode="gray">
          <a:xfrm>
            <a:off x="749300" y="-14288"/>
            <a:ext cx="71438" cy="6872288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07" name="Rectangle 479"/>
          <p:cNvSpPr>
            <a:spLocks noChangeArrowheads="1"/>
          </p:cNvSpPr>
          <p:nvPr/>
        </p:nvSpPr>
        <p:spPr bwMode="gray">
          <a:xfrm>
            <a:off x="508000" y="0"/>
            <a:ext cx="168275" cy="6865938"/>
          </a:xfrm>
          <a:prstGeom prst="rect">
            <a:avLst/>
          </a:prstGeom>
          <a:solidFill>
            <a:schemeClr val="accent2">
              <a:alpha val="53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09" name="Rectangle 481"/>
          <p:cNvSpPr>
            <a:spLocks noChangeArrowheads="1"/>
          </p:cNvSpPr>
          <p:nvPr/>
        </p:nvSpPr>
        <p:spPr bwMode="gray">
          <a:xfrm>
            <a:off x="661988" y="0"/>
            <a:ext cx="114300" cy="6872288"/>
          </a:xfrm>
          <a:prstGeom prst="rect">
            <a:avLst/>
          </a:prstGeom>
          <a:solidFill>
            <a:schemeClr val="accent2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0988" name="Rectangle 460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50989" name="Rectangle 46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50990" name="Rectangle 46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7913" y="6616700"/>
            <a:ext cx="2133600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50991" name="Rectangle 46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38825" y="6616700"/>
            <a:ext cx="2895600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50992" name="Rectangle 46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87825" y="6616700"/>
            <a:ext cx="661988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charset="-122"/>
              </a:defRPr>
            </a:lvl1pPr>
          </a:lstStyle>
          <a:p>
            <a:fld id="{330A0F19-2BCC-4D14-98B6-74F2392FE6F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51036" name="Oval 508"/>
          <p:cNvSpPr>
            <a:spLocks noChangeArrowheads="1"/>
          </p:cNvSpPr>
          <p:nvPr/>
        </p:nvSpPr>
        <p:spPr bwMode="gray">
          <a:xfrm>
            <a:off x="438150" y="1892300"/>
            <a:ext cx="619125" cy="614363"/>
          </a:xfrm>
          <a:prstGeom prst="ellipse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28575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39" name="Oval 511"/>
          <p:cNvSpPr>
            <a:spLocks noChangeArrowheads="1"/>
          </p:cNvSpPr>
          <p:nvPr/>
        </p:nvSpPr>
        <p:spPr bwMode="gray">
          <a:xfrm>
            <a:off x="442913" y="315913"/>
            <a:ext cx="603250" cy="596900"/>
          </a:xfrm>
          <a:prstGeom prst="ellipse">
            <a:avLst/>
          </a:prstGeom>
          <a:blipFill dpi="0" rotWithShape="1">
            <a:blip r:embed="rId15"/>
            <a:srcRect/>
            <a:stretch>
              <a:fillRect/>
            </a:stretch>
          </a:blipFill>
          <a:ln w="5715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043" name="Oval 515"/>
          <p:cNvSpPr>
            <a:spLocks noChangeArrowheads="1"/>
          </p:cNvSpPr>
          <p:nvPr/>
        </p:nvSpPr>
        <p:spPr bwMode="gray">
          <a:xfrm>
            <a:off x="430213" y="1128713"/>
            <a:ext cx="603250" cy="593725"/>
          </a:xfrm>
          <a:prstGeom prst="ellipse">
            <a:avLst/>
          </a:prstGeom>
          <a:blipFill dpi="0" rotWithShape="1">
            <a:blip r:embed="rId16"/>
            <a:srcRect/>
            <a:stretch>
              <a:fillRect/>
            </a:stretch>
          </a:blip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5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1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1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510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510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510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10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510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002" grpId="0" animBg="1"/>
      <p:bldP spid="151002" grpId="1" animBg="1"/>
      <p:bldP spid="151003" grpId="0" animBg="1"/>
      <p:bldP spid="151003" grpId="1" animBg="1"/>
      <p:bldP spid="151005" grpId="0" animBg="1"/>
      <p:bldP spid="151005" grpId="1" animBg="1"/>
      <p:bldP spid="151007" grpId="0" animBg="1"/>
      <p:bldP spid="151007" grpId="1" animBg="1"/>
      <p:bldP spid="151009" grpId="0" animBg="1"/>
      <p:bldP spid="151009" grpId="1" animBg="1"/>
      <p:bldP spid="150988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5000"/>
        <a:buFont typeface="Wingdings" pitchFamily="2" charset="2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409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3403600" y="1463675"/>
            <a:ext cx="5526088" cy="1470025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CN" sz="2800">
                <a:solidFill>
                  <a:schemeClr val="tx1"/>
                </a:solidFill>
                <a:ea typeface="宋体" charset="-122"/>
              </a:rPr>
              <a:t>ThemeGallery</a:t>
            </a:r>
            <a:br>
              <a:rPr lang="en-US" altLang="zh-CN" sz="2800">
                <a:solidFill>
                  <a:schemeClr val="tx1"/>
                </a:solidFill>
                <a:ea typeface="宋体" charset="-122"/>
              </a:rPr>
            </a:br>
            <a:r>
              <a:rPr lang="en-US" altLang="zh-CN" sz="5400">
                <a:ea typeface="宋体" charset="-122"/>
              </a:rPr>
              <a:t>PowerTemplate</a:t>
            </a:r>
          </a:p>
        </p:txBody>
      </p:sp>
      <p:grpSp>
        <p:nvGrpSpPr>
          <p:cNvPr id="442418" name="Group 50"/>
          <p:cNvGrpSpPr>
            <a:grpSpLocks/>
          </p:cNvGrpSpPr>
          <p:nvPr/>
        </p:nvGrpSpPr>
        <p:grpSpPr bwMode="auto">
          <a:xfrm>
            <a:off x="5780088" y="5480050"/>
            <a:ext cx="669925" cy="654050"/>
            <a:chOff x="4027" y="3016"/>
            <a:chExt cx="515" cy="505"/>
          </a:xfrm>
        </p:grpSpPr>
        <p:sp>
          <p:nvSpPr>
            <p:cNvPr id="442419" name="Oval 51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42420" name="Picture 52" descr="sphere_highligh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42421" name="Group 53"/>
          <p:cNvGrpSpPr>
            <a:grpSpLocks/>
          </p:cNvGrpSpPr>
          <p:nvPr/>
        </p:nvGrpSpPr>
        <p:grpSpPr bwMode="auto">
          <a:xfrm>
            <a:off x="7170738" y="5029200"/>
            <a:ext cx="349250" cy="339725"/>
            <a:chOff x="4027" y="3016"/>
            <a:chExt cx="515" cy="505"/>
          </a:xfrm>
        </p:grpSpPr>
        <p:sp>
          <p:nvSpPr>
            <p:cNvPr id="442422" name="Oval 54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42423" name="Picture 55" descr="sphere_highligh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42424" name="Oval 56"/>
          <p:cNvSpPr>
            <a:spLocks noChangeArrowheads="1"/>
          </p:cNvSpPr>
          <p:nvPr/>
        </p:nvSpPr>
        <p:spPr bwMode="gray">
          <a:xfrm>
            <a:off x="3960813" y="4986338"/>
            <a:ext cx="1082675" cy="107156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2425" name="Oval 57"/>
          <p:cNvSpPr>
            <a:spLocks noChangeArrowheads="1"/>
          </p:cNvSpPr>
          <p:nvPr/>
        </p:nvSpPr>
        <p:spPr bwMode="gray">
          <a:xfrm>
            <a:off x="428625" y="571500"/>
            <a:ext cx="2759075" cy="27305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2426" name="Oval 58"/>
          <p:cNvSpPr>
            <a:spLocks noChangeArrowheads="1"/>
          </p:cNvSpPr>
          <p:nvPr/>
        </p:nvSpPr>
        <p:spPr bwMode="gray">
          <a:xfrm>
            <a:off x="1851025" y="3505200"/>
            <a:ext cx="1911350" cy="18923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559 -0.10479 C 0.0559 -0.10456 0.05156 -0.05136 0.0401 -0.02661 C 0.02864 -0.00185 -0.00226 0.00462 -0.0184 -0.00579 " pathEditMode="relative" rAng="0" ptsTypes="fsf">
                                      <p:cBhvr>
                                        <p:cTn id="11" dur="1000" fill="hold"/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5" y="54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14236 -0.15476 C 0.14236 -0.15452 0.12535 -0.04603 0.10382 -0.01758 C 0.08229 0.01087 0.00382 0.02244 -0.0342 0.01874 " pathEditMode="relative" rAng="0" ptsTypes="fsf">
                                      <p:cBhvr>
                                        <p:cTn id="18" dur="1000" fill="hold"/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88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424" grpId="0" animBg="1"/>
      <p:bldP spid="442425" grpId="0" animBg="1"/>
      <p:bldP spid="4424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ChangeArrowheads="1"/>
          </p:cNvSpPr>
          <p:nvPr/>
        </p:nvSpPr>
        <p:spPr bwMode="gray">
          <a:xfrm>
            <a:off x="1431925" y="6003925"/>
            <a:ext cx="7253288" cy="404813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6164" name="Rectangle 4"/>
          <p:cNvSpPr>
            <a:spLocks noChangeArrowheads="1"/>
          </p:cNvSpPr>
          <p:nvPr/>
        </p:nvSpPr>
        <p:spPr bwMode="gray">
          <a:xfrm>
            <a:off x="2066925" y="1931988"/>
            <a:ext cx="5984875" cy="3856037"/>
          </a:xfrm>
          <a:prstGeom prst="rect">
            <a:avLst/>
          </a:prstGeom>
          <a:gradFill rotWithShape="1">
            <a:gsLst>
              <a:gs pos="0">
                <a:srgbClr val="DDDDDD">
                  <a:gamma/>
                  <a:tint val="6275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tint val="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3" dir="r"/>
          </a:scene3d>
          <a:sp3d extrusionH="227000" prstMaterial="legacyMetal">
            <a:bevelT w="13500" h="13500" prst="angle"/>
            <a:bevelB w="13500" h="13500" prst="angle"/>
            <a:extrusionClr>
              <a:srgbClr val="EAEAEA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76165" name="Group 5"/>
          <p:cNvGrpSpPr>
            <a:grpSpLocks/>
          </p:cNvGrpSpPr>
          <p:nvPr/>
        </p:nvGrpSpPr>
        <p:grpSpPr bwMode="auto">
          <a:xfrm>
            <a:off x="2149475" y="2433638"/>
            <a:ext cx="5776913" cy="2930525"/>
            <a:chOff x="1139" y="1540"/>
            <a:chExt cx="3639" cy="1846"/>
          </a:xfrm>
        </p:grpSpPr>
        <p:sp>
          <p:nvSpPr>
            <p:cNvPr id="476166" name="Line 6"/>
            <p:cNvSpPr>
              <a:spLocks noChangeShapeType="1"/>
            </p:cNvSpPr>
            <p:nvPr/>
          </p:nvSpPr>
          <p:spPr bwMode="gray">
            <a:xfrm>
              <a:off x="1139" y="1540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6167" name="Line 7"/>
            <p:cNvSpPr>
              <a:spLocks noChangeShapeType="1"/>
            </p:cNvSpPr>
            <p:nvPr/>
          </p:nvSpPr>
          <p:spPr bwMode="gray">
            <a:xfrm>
              <a:off x="1139" y="1850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6168" name="Line 8"/>
            <p:cNvSpPr>
              <a:spLocks noChangeShapeType="1"/>
            </p:cNvSpPr>
            <p:nvPr/>
          </p:nvSpPr>
          <p:spPr bwMode="gray">
            <a:xfrm>
              <a:off x="1139" y="2151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6169" name="Line 9"/>
            <p:cNvSpPr>
              <a:spLocks noChangeShapeType="1"/>
            </p:cNvSpPr>
            <p:nvPr/>
          </p:nvSpPr>
          <p:spPr bwMode="gray">
            <a:xfrm>
              <a:off x="1139" y="2461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6170" name="Line 10"/>
            <p:cNvSpPr>
              <a:spLocks noChangeShapeType="1"/>
            </p:cNvSpPr>
            <p:nvPr/>
          </p:nvSpPr>
          <p:spPr bwMode="gray">
            <a:xfrm>
              <a:off x="1139" y="2762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6171" name="Line 11"/>
            <p:cNvSpPr>
              <a:spLocks noChangeShapeType="1"/>
            </p:cNvSpPr>
            <p:nvPr/>
          </p:nvSpPr>
          <p:spPr bwMode="gray">
            <a:xfrm>
              <a:off x="1139" y="3072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6172" name="Line 12"/>
            <p:cNvSpPr>
              <a:spLocks noChangeShapeType="1"/>
            </p:cNvSpPr>
            <p:nvPr/>
          </p:nvSpPr>
          <p:spPr bwMode="gray">
            <a:xfrm>
              <a:off x="1139" y="3386"/>
              <a:ext cx="3639" cy="0"/>
            </a:xfrm>
            <a:prstGeom prst="line">
              <a:avLst/>
            </a:prstGeom>
            <a:noFill/>
            <a:ln w="952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6173" name="Freeform 13"/>
          <p:cNvSpPr>
            <a:spLocks/>
          </p:cNvSpPr>
          <p:nvPr/>
        </p:nvSpPr>
        <p:spPr bwMode="gray">
          <a:xfrm>
            <a:off x="2201863" y="2593975"/>
            <a:ext cx="5665787" cy="3306763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6174" name="Text Box 14"/>
          <p:cNvSpPr txBox="1">
            <a:spLocks noChangeArrowheads="1"/>
          </p:cNvSpPr>
          <p:nvPr/>
        </p:nvSpPr>
        <p:spPr bwMode="gray">
          <a:xfrm>
            <a:off x="2327275" y="6026150"/>
            <a:ext cx="60467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00       01       02      03       04       05       06        07 </a:t>
            </a:r>
          </a:p>
        </p:txBody>
      </p:sp>
      <p:sp>
        <p:nvSpPr>
          <p:cNvPr id="476175" name="Rectangle 15"/>
          <p:cNvSpPr>
            <a:spLocks noChangeArrowheads="1"/>
          </p:cNvSpPr>
          <p:nvPr/>
        </p:nvSpPr>
        <p:spPr bwMode="gray">
          <a:xfrm>
            <a:off x="2532063" y="5005388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50%</a:t>
            </a:r>
          </a:p>
        </p:txBody>
      </p:sp>
      <p:sp>
        <p:nvSpPr>
          <p:cNvPr id="476176" name="Rectangle 16"/>
          <p:cNvSpPr>
            <a:spLocks noChangeArrowheads="1"/>
          </p:cNvSpPr>
          <p:nvPr/>
        </p:nvSpPr>
        <p:spPr bwMode="gray">
          <a:xfrm>
            <a:off x="3352800" y="484505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70%</a:t>
            </a:r>
          </a:p>
        </p:txBody>
      </p:sp>
      <p:sp>
        <p:nvSpPr>
          <p:cNvPr id="476177" name="Rectangle 17"/>
          <p:cNvSpPr>
            <a:spLocks noChangeArrowheads="1"/>
          </p:cNvSpPr>
          <p:nvPr/>
        </p:nvSpPr>
        <p:spPr bwMode="gray">
          <a:xfrm>
            <a:off x="3781425" y="400685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160%</a:t>
            </a:r>
          </a:p>
        </p:txBody>
      </p:sp>
      <p:sp>
        <p:nvSpPr>
          <p:cNvPr id="476178" name="Rectangle 18"/>
          <p:cNvSpPr>
            <a:spLocks noChangeArrowheads="1"/>
          </p:cNvSpPr>
          <p:nvPr/>
        </p:nvSpPr>
        <p:spPr bwMode="gray">
          <a:xfrm>
            <a:off x="4667250" y="337343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230%</a:t>
            </a:r>
          </a:p>
        </p:txBody>
      </p:sp>
      <p:sp>
        <p:nvSpPr>
          <p:cNvPr id="476179" name="Rectangle 19"/>
          <p:cNvSpPr>
            <a:spLocks noChangeArrowheads="1"/>
          </p:cNvSpPr>
          <p:nvPr/>
        </p:nvSpPr>
        <p:spPr bwMode="gray">
          <a:xfrm>
            <a:off x="5316538" y="494982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100%</a:t>
            </a:r>
          </a:p>
        </p:txBody>
      </p:sp>
      <p:sp>
        <p:nvSpPr>
          <p:cNvPr id="476180" name="Rectangle 20"/>
          <p:cNvSpPr>
            <a:spLocks noChangeArrowheads="1"/>
          </p:cNvSpPr>
          <p:nvPr/>
        </p:nvSpPr>
        <p:spPr bwMode="gray">
          <a:xfrm>
            <a:off x="5803900" y="40782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150%</a:t>
            </a:r>
          </a:p>
        </p:txBody>
      </p:sp>
      <p:sp>
        <p:nvSpPr>
          <p:cNvPr id="476181" name="Rectangle 21"/>
          <p:cNvSpPr>
            <a:spLocks noChangeArrowheads="1"/>
          </p:cNvSpPr>
          <p:nvPr/>
        </p:nvSpPr>
        <p:spPr bwMode="gray">
          <a:xfrm>
            <a:off x="6550025" y="2174875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a typeface="宋体" charset="-122"/>
              </a:rPr>
              <a:t>380%</a:t>
            </a:r>
          </a:p>
        </p:txBody>
      </p:sp>
      <p:sp>
        <p:nvSpPr>
          <p:cNvPr id="476182" name="Rectangle 22"/>
          <p:cNvSpPr>
            <a:spLocks noChangeArrowheads="1"/>
          </p:cNvSpPr>
          <p:nvPr/>
        </p:nvSpPr>
        <p:spPr bwMode="gray">
          <a:xfrm>
            <a:off x="7281863" y="33924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ea typeface="宋体" charset="-122"/>
              </a:rPr>
              <a:t>300%</a:t>
            </a:r>
          </a:p>
        </p:txBody>
      </p:sp>
      <p:sp>
        <p:nvSpPr>
          <p:cNvPr id="476183" name="Rectangle 23"/>
          <p:cNvSpPr>
            <a:spLocks noChangeArrowheads="1"/>
          </p:cNvSpPr>
          <p:nvPr/>
        </p:nvSpPr>
        <p:spPr bwMode="black">
          <a:xfrm>
            <a:off x="2081213" y="1236663"/>
            <a:ext cx="5962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76184" name="Text Box 24"/>
          <p:cNvSpPr txBox="1">
            <a:spLocks noChangeArrowheads="1"/>
          </p:cNvSpPr>
          <p:nvPr/>
        </p:nvSpPr>
        <p:spPr bwMode="gray">
          <a:xfrm>
            <a:off x="1468438" y="6462713"/>
            <a:ext cx="23002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en-US" altLang="zh-CN" sz="1000" b="0">
                <a:solidFill>
                  <a:srgbClr val="000000"/>
                </a:solidFill>
                <a:ea typeface="宋体" charset="-122"/>
              </a:rPr>
              <a:t>Text in here  (unit: %)</a:t>
            </a:r>
          </a:p>
        </p:txBody>
      </p:sp>
      <p:grpSp>
        <p:nvGrpSpPr>
          <p:cNvPr id="476185" name="Group 25"/>
          <p:cNvGrpSpPr>
            <a:grpSpLocks/>
          </p:cNvGrpSpPr>
          <p:nvPr/>
        </p:nvGrpSpPr>
        <p:grpSpPr bwMode="auto">
          <a:xfrm>
            <a:off x="2717800" y="5307013"/>
            <a:ext cx="184150" cy="222250"/>
            <a:chOff x="670" y="1499"/>
            <a:chExt cx="722" cy="872"/>
          </a:xfrm>
        </p:grpSpPr>
        <p:sp>
          <p:nvSpPr>
            <p:cNvPr id="476186" name="Oval 26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187" name="Group 27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188" name="Picture 28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189" name="Oval 29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190" name="Picture 30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191" name="Group 31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192" name="Group 32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193" name="AutoShape 3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194" name="AutoShape 3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195" name="AutoShape 3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196" name="AutoShape 3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197" name="Group 37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198" name="AutoShape 3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199" name="AutoShape 3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00" name="AutoShape 4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01" name="AutoShape 4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202" name="Group 42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203" name="Group 4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204" name="AutoShape 4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05" name="AutoShape 4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06" name="AutoShape 4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07" name="AutoShape 4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208" name="Group 4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209" name="AutoShape 4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10" name="AutoShape 5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11" name="AutoShape 5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12" name="AutoShape 5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213" name="Group 53"/>
          <p:cNvGrpSpPr>
            <a:grpSpLocks/>
          </p:cNvGrpSpPr>
          <p:nvPr/>
        </p:nvGrpSpPr>
        <p:grpSpPr bwMode="auto">
          <a:xfrm>
            <a:off x="3543300" y="5180013"/>
            <a:ext cx="184150" cy="222250"/>
            <a:chOff x="670" y="1499"/>
            <a:chExt cx="722" cy="872"/>
          </a:xfrm>
        </p:grpSpPr>
        <p:sp>
          <p:nvSpPr>
            <p:cNvPr id="476214" name="Oval 54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215" name="Group 55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216" name="Picture 56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217" name="Oval 57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218" name="Picture 58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219" name="Group 59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220" name="Group 6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221" name="AutoShape 6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22" name="AutoShape 6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23" name="AutoShape 6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24" name="AutoShape 6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225" name="Group 6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226" name="AutoShape 6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27" name="AutoShape 6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28" name="AutoShape 6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29" name="AutoShape 6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230" name="Group 70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231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232" name="AutoShape 7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33" name="AutoShape 7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34" name="AutoShape 7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35" name="AutoShape 7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236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237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38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39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40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241" name="Group 81"/>
          <p:cNvGrpSpPr>
            <a:grpSpLocks/>
          </p:cNvGrpSpPr>
          <p:nvPr/>
        </p:nvGrpSpPr>
        <p:grpSpPr bwMode="auto">
          <a:xfrm>
            <a:off x="4213225" y="4302125"/>
            <a:ext cx="184150" cy="222250"/>
            <a:chOff x="670" y="1499"/>
            <a:chExt cx="722" cy="872"/>
          </a:xfrm>
        </p:grpSpPr>
        <p:sp>
          <p:nvSpPr>
            <p:cNvPr id="476242" name="Oval 82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243" name="Group 83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244" name="Picture 84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245" name="Oval 8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246" name="Picture 86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247" name="Group 8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248" name="Group 8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249" name="AutoShape 8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50" name="AutoShape 9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51" name="AutoShape 9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52" name="AutoShape 9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253" name="Group 9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254" name="AutoShape 9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55" name="AutoShape 9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56" name="AutoShape 9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57" name="AutoShape 9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258" name="Group 98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259" name="Group 9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260" name="AutoShape 10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61" name="AutoShape 10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62" name="AutoShape 10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63" name="AutoShape 10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264" name="Group 10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265" name="AutoShape 10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66" name="AutoShape 10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67" name="AutoShape 10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68" name="AutoShape 10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269" name="Group 109"/>
          <p:cNvGrpSpPr>
            <a:grpSpLocks/>
          </p:cNvGrpSpPr>
          <p:nvPr/>
        </p:nvGrpSpPr>
        <p:grpSpPr bwMode="auto">
          <a:xfrm>
            <a:off x="4811713" y="3589338"/>
            <a:ext cx="184150" cy="222250"/>
            <a:chOff x="670" y="1499"/>
            <a:chExt cx="722" cy="872"/>
          </a:xfrm>
        </p:grpSpPr>
        <p:sp>
          <p:nvSpPr>
            <p:cNvPr id="476270" name="Oval 110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271" name="Group 111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272" name="Picture 112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273" name="Oval 11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274" name="Picture 114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275" name="Group 11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276" name="Group 11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277" name="AutoShape 11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78" name="AutoShape 11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79" name="AutoShape 11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80" name="AutoShape 12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281" name="Group 12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282" name="AutoShape 12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83" name="AutoShape 12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84" name="AutoShape 12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285" name="AutoShape 12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286" name="Group 126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287" name="Group 12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288" name="AutoShape 12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89" name="AutoShape 12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90" name="AutoShape 13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91" name="AutoShape 13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292" name="Group 13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293" name="AutoShape 13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94" name="AutoShape 13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95" name="AutoShape 13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296" name="AutoShape 13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297" name="Group 137"/>
          <p:cNvGrpSpPr>
            <a:grpSpLocks/>
          </p:cNvGrpSpPr>
          <p:nvPr/>
        </p:nvGrpSpPr>
        <p:grpSpPr bwMode="auto">
          <a:xfrm>
            <a:off x="5538788" y="4760913"/>
            <a:ext cx="184150" cy="222250"/>
            <a:chOff x="670" y="1499"/>
            <a:chExt cx="722" cy="872"/>
          </a:xfrm>
        </p:grpSpPr>
        <p:sp>
          <p:nvSpPr>
            <p:cNvPr id="476298" name="Oval 138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299" name="Group 139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300" name="Picture 140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301" name="Oval 14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302" name="Picture 142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303" name="Group 14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304" name="Group 14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305" name="AutoShape 14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06" name="AutoShape 14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07" name="AutoShape 14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08" name="AutoShape 14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309" name="Group 14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310" name="AutoShape 15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11" name="AutoShape 15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12" name="AutoShape 15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13" name="AutoShape 15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314" name="Group 154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315" name="Group 1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316" name="AutoShape 15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17" name="AutoShape 15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18" name="AutoShape 15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19" name="AutoShape 15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320" name="Group 1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321" name="AutoShape 16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22" name="AutoShape 16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23" name="AutoShape 16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24" name="AutoShape 16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325" name="Group 165"/>
          <p:cNvGrpSpPr>
            <a:grpSpLocks/>
          </p:cNvGrpSpPr>
          <p:nvPr/>
        </p:nvGrpSpPr>
        <p:grpSpPr bwMode="auto">
          <a:xfrm>
            <a:off x="6211888" y="4298950"/>
            <a:ext cx="184150" cy="222250"/>
            <a:chOff x="670" y="1499"/>
            <a:chExt cx="722" cy="872"/>
          </a:xfrm>
        </p:grpSpPr>
        <p:sp>
          <p:nvSpPr>
            <p:cNvPr id="476326" name="Oval 166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327" name="Group 167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328" name="Picture 168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329" name="Oval 169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330" name="Picture 170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331" name="Group 171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332" name="Group 172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333" name="AutoShape 17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34" name="AutoShape 17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35" name="AutoShape 17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36" name="AutoShape 17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337" name="Group 177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338" name="AutoShape 17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39" name="AutoShape 17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40" name="AutoShape 18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41" name="AutoShape 18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342" name="Group 182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343" name="Group 1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344" name="AutoShape 18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45" name="AutoShape 18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46" name="AutoShape 18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47" name="AutoShape 18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348" name="Group 1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349" name="AutoShape 18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50" name="AutoShape 19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51" name="AutoShape 19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52" name="AutoShape 19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353" name="Group 193"/>
          <p:cNvGrpSpPr>
            <a:grpSpLocks/>
          </p:cNvGrpSpPr>
          <p:nvPr/>
        </p:nvGrpSpPr>
        <p:grpSpPr bwMode="auto">
          <a:xfrm>
            <a:off x="6999288" y="2582863"/>
            <a:ext cx="184150" cy="222250"/>
            <a:chOff x="670" y="1499"/>
            <a:chExt cx="722" cy="872"/>
          </a:xfrm>
        </p:grpSpPr>
        <p:sp>
          <p:nvSpPr>
            <p:cNvPr id="476354" name="Oval 194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355" name="Group 195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356" name="Picture 196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357" name="Oval 197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358" name="Picture 198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359" name="Group 199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360" name="Group 20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361" name="AutoShape 20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62" name="AutoShape 20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63" name="AutoShape 20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64" name="AutoShape 20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365" name="Group 20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366" name="AutoShape 2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67" name="AutoShape 2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68" name="AutoShape 2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69" name="AutoShape 2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370" name="Group 210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371" name="Group 21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372" name="AutoShape 21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73" name="AutoShape 21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74" name="AutoShape 21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75" name="AutoShape 21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376" name="Group 21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377" name="AutoShape 2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78" name="AutoShape 2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79" name="AutoShape 2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380" name="AutoShape 2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76381" name="Group 221"/>
          <p:cNvGrpSpPr>
            <a:grpSpLocks/>
          </p:cNvGrpSpPr>
          <p:nvPr/>
        </p:nvGrpSpPr>
        <p:grpSpPr bwMode="auto">
          <a:xfrm>
            <a:off x="7702550" y="3213100"/>
            <a:ext cx="184150" cy="222250"/>
            <a:chOff x="670" y="1499"/>
            <a:chExt cx="722" cy="872"/>
          </a:xfrm>
        </p:grpSpPr>
        <p:sp>
          <p:nvSpPr>
            <p:cNvPr id="476382" name="Oval 222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6383" name="Group 223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6384" name="Picture 224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6385" name="Oval 22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6386" name="Picture 226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76387" name="Group 22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6388" name="Group 22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76389" name="AutoShape 22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90" name="AutoShape 23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91" name="AutoShape 23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92" name="AutoShape 23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6393" name="Group 23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76394" name="AutoShape 23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95" name="AutoShape 23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96" name="AutoShape 23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397" name="AutoShape 23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6398" name="Group 238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76399" name="Group 23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6400" name="AutoShape 24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401" name="AutoShape 24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402" name="AutoShape 24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403" name="AutoShape 24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6404" name="Group 24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6405" name="AutoShape 24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406" name="AutoShape 24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407" name="AutoShape 24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6408" name="AutoShape 24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76409" name="Text Box 249"/>
          <p:cNvSpPr txBox="1">
            <a:spLocks noChangeArrowheads="1"/>
          </p:cNvSpPr>
          <p:nvPr/>
        </p:nvSpPr>
        <p:spPr bwMode="gray">
          <a:xfrm>
            <a:off x="1495425" y="6094413"/>
            <a:ext cx="7620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 b="0">
                <a:solidFill>
                  <a:srgbClr val="F8F8F8"/>
                </a:solidFill>
                <a:ea typeface="宋体" charset="-122"/>
              </a:rPr>
              <a:t>Year</a:t>
            </a:r>
          </a:p>
        </p:txBody>
      </p:sp>
      <p:sp>
        <p:nvSpPr>
          <p:cNvPr id="476410" name="Rectangle 2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9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493593" name="Group 25"/>
          <p:cNvGrpSpPr>
            <a:grpSpLocks/>
          </p:cNvGrpSpPr>
          <p:nvPr/>
        </p:nvGrpSpPr>
        <p:grpSpPr bwMode="auto">
          <a:xfrm>
            <a:off x="2286000" y="1485900"/>
            <a:ext cx="4800600" cy="4724400"/>
            <a:chOff x="1488" y="960"/>
            <a:chExt cx="2928" cy="2880"/>
          </a:xfrm>
        </p:grpSpPr>
        <p:grpSp>
          <p:nvGrpSpPr>
            <p:cNvPr id="493594" name="Group 26"/>
            <p:cNvGrpSpPr>
              <a:grpSpLocks/>
            </p:cNvGrpSpPr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493595" name="Group 27"/>
              <p:cNvGrpSpPr>
                <a:grpSpLocks/>
              </p:cNvGrpSpPr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493596" name="AutoShape 28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597" name="AutoShape 29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598" name="AutoShape 30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599" name="Text Box 31"/>
              <p:cNvSpPr txBox="1">
                <a:spLocks noChangeArrowheads="1"/>
              </p:cNvSpPr>
              <p:nvPr/>
            </p:nvSpPr>
            <p:spPr bwMode="gray">
              <a:xfrm>
                <a:off x="2576" y="1170"/>
                <a:ext cx="749" cy="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  <p:grpSp>
          <p:nvGrpSpPr>
            <p:cNvPr id="493600" name="Group 32"/>
            <p:cNvGrpSpPr>
              <a:grpSpLocks/>
            </p:cNvGrpSpPr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493601" name="Group 33"/>
              <p:cNvGrpSpPr>
                <a:grpSpLocks/>
              </p:cNvGrpSpPr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493602" name="AutoShape 34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03" name="AutoShape 35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04" name="AutoShape 36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49ACE3">
                        <a:gamma/>
                        <a:shade val="94118"/>
                        <a:invGamma/>
                      </a:srgbClr>
                    </a:gs>
                    <a:gs pos="100000">
                      <a:srgbClr val="49ACE3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605" name="Text Box 37"/>
              <p:cNvSpPr txBox="1">
                <a:spLocks noChangeArrowheads="1"/>
              </p:cNvSpPr>
              <p:nvPr/>
            </p:nvSpPr>
            <p:spPr bwMode="gray">
              <a:xfrm>
                <a:off x="1713" y="1642"/>
                <a:ext cx="749" cy="4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  <p:grpSp>
          <p:nvGrpSpPr>
            <p:cNvPr id="493606" name="Group 38"/>
            <p:cNvGrpSpPr>
              <a:grpSpLocks/>
            </p:cNvGrpSpPr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493607" name="Group 39"/>
              <p:cNvGrpSpPr>
                <a:grpSpLocks/>
              </p:cNvGrpSpPr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493608" name="AutoShape 40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09" name="AutoShape 41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10" name="AutoShape 42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366CC">
                        <a:gamma/>
                        <a:shade val="46275"/>
                        <a:invGamma/>
                      </a:srgbClr>
                    </a:gs>
                    <a:gs pos="100000">
                      <a:srgbClr val="3366CC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611" name="Text Box 43"/>
              <p:cNvSpPr txBox="1">
                <a:spLocks noChangeArrowheads="1"/>
              </p:cNvSpPr>
              <p:nvPr/>
            </p:nvSpPr>
            <p:spPr bwMode="gray">
              <a:xfrm>
                <a:off x="2557" y="2133"/>
                <a:ext cx="749" cy="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  <p:grpSp>
          <p:nvGrpSpPr>
            <p:cNvPr id="493612" name="Group 44"/>
            <p:cNvGrpSpPr>
              <a:grpSpLocks/>
            </p:cNvGrpSpPr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493613" name="Group 45"/>
              <p:cNvGrpSpPr>
                <a:grpSpLocks/>
              </p:cNvGrpSpPr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493614" name="AutoShape 46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15" name="AutoShape 47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16" name="AutoShape 48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85B9C3">
                        <a:gamma/>
                        <a:shade val="46275"/>
                        <a:invGamma/>
                      </a:srgbClr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617" name="Text Box 49"/>
              <p:cNvSpPr txBox="1">
                <a:spLocks noChangeArrowheads="1"/>
              </p:cNvSpPr>
              <p:nvPr/>
            </p:nvSpPr>
            <p:spPr bwMode="gray">
              <a:xfrm>
                <a:off x="3447" y="1652"/>
                <a:ext cx="749" cy="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  <p:grpSp>
          <p:nvGrpSpPr>
            <p:cNvPr id="493618" name="Group 50"/>
            <p:cNvGrpSpPr>
              <a:grpSpLocks/>
            </p:cNvGrpSpPr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493619" name="Group 51"/>
              <p:cNvGrpSpPr>
                <a:grpSpLocks/>
              </p:cNvGrpSpPr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493620" name="AutoShape 52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21" name="AutoShape 53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22" name="AutoShape 54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41D592">
                        <a:gamma/>
                        <a:shade val="51373"/>
                        <a:invGamma/>
                      </a:srgbClr>
                    </a:gs>
                    <a:gs pos="100000">
                      <a:srgbClr val="41D592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623" name="Text Box 55"/>
              <p:cNvSpPr txBox="1">
                <a:spLocks noChangeArrowheads="1"/>
              </p:cNvSpPr>
              <p:nvPr/>
            </p:nvSpPr>
            <p:spPr bwMode="gray">
              <a:xfrm>
                <a:off x="3469" y="2650"/>
                <a:ext cx="749" cy="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  <p:grpSp>
          <p:nvGrpSpPr>
            <p:cNvPr id="493624" name="Group 56"/>
            <p:cNvGrpSpPr>
              <a:grpSpLocks/>
            </p:cNvGrpSpPr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493625" name="Group 57"/>
              <p:cNvGrpSpPr>
                <a:grpSpLocks/>
              </p:cNvGrpSpPr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493626" name="AutoShape 58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27" name="AutoShape 59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28" name="AutoShape 60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99CC">
                        <a:gamma/>
                        <a:shade val="84706"/>
                        <a:invGamma/>
                      </a:srgbClr>
                    </a:gs>
                    <a:gs pos="100000">
                      <a:srgbClr val="0099CC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629" name="Text Box 61"/>
              <p:cNvSpPr txBox="1">
                <a:spLocks noChangeArrowheads="1"/>
              </p:cNvSpPr>
              <p:nvPr/>
            </p:nvSpPr>
            <p:spPr bwMode="gray">
              <a:xfrm>
                <a:off x="1713" y="2602"/>
                <a:ext cx="749" cy="4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  <p:grpSp>
          <p:nvGrpSpPr>
            <p:cNvPr id="493630" name="Group 62"/>
            <p:cNvGrpSpPr>
              <a:grpSpLocks/>
            </p:cNvGrpSpPr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493631" name="Group 63"/>
              <p:cNvGrpSpPr>
                <a:grpSpLocks/>
              </p:cNvGrpSpPr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493632" name="AutoShape 64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33" name="AutoShape 65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499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1">
                      <a:srgbClr val="E6E6E6"/>
                    </a:gs>
                    <a:gs pos="66001">
                      <a:srgbClr val="7D8496"/>
                    </a:gs>
                    <a:gs pos="73500">
                      <a:srgbClr val="E6E6E6"/>
                    </a:gs>
                    <a:gs pos="925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3634" name="AutoShape 66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3CCCC">
                        <a:gamma/>
                        <a:shade val="46275"/>
                        <a:invGamma/>
                      </a:srgbClr>
                    </a:gs>
                    <a:gs pos="100000">
                      <a:srgbClr val="33CCCC"/>
                    </a:gs>
                  </a:gsLst>
                  <a:lin ang="2700000" scaled="1"/>
                </a:gra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3635" name="Text Box 67"/>
              <p:cNvSpPr txBox="1">
                <a:spLocks noChangeArrowheads="1"/>
              </p:cNvSpPr>
              <p:nvPr/>
            </p:nvSpPr>
            <p:spPr bwMode="gray">
              <a:xfrm>
                <a:off x="2580" y="3095"/>
                <a:ext cx="749" cy="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>
                    <a:solidFill>
                      <a:srgbClr val="FFFFFF"/>
                    </a:solidFill>
                    <a:ea typeface="宋体" charset="-122"/>
                  </a:rPr>
                  <a:t>Title</a:t>
                </a:r>
              </a:p>
              <a:p>
                <a:pPr eaLnBrk="0" hangingPunct="0"/>
                <a:r>
                  <a:rPr lang="en-US" altLang="zh-CN" sz="1400" b="0">
                    <a:solidFill>
                      <a:srgbClr val="FFFFFF"/>
                    </a:solidFill>
                    <a:ea typeface="宋体" charset="-122"/>
                  </a:rPr>
                  <a:t>Add your text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1" name="Freeform 7"/>
          <p:cNvSpPr>
            <a:spLocks/>
          </p:cNvSpPr>
          <p:nvPr/>
        </p:nvSpPr>
        <p:spPr bwMode="gray">
          <a:xfrm>
            <a:off x="1582738" y="2397125"/>
            <a:ext cx="7016750" cy="3106738"/>
          </a:xfrm>
          <a:custGeom>
            <a:avLst/>
            <a:gdLst>
              <a:gd name="T0" fmla="*/ 496 w 5190"/>
              <a:gd name="T1" fmla="*/ 157 h 2298"/>
              <a:gd name="T2" fmla="*/ 0 w 5190"/>
              <a:gd name="T3" fmla="*/ 0 h 2298"/>
              <a:gd name="T4" fmla="*/ 231 w 5190"/>
              <a:gd name="T5" fmla="*/ 124 h 2298"/>
              <a:gd name="T6" fmla="*/ 4282 w 5190"/>
              <a:gd name="T7" fmla="*/ 2025 h 2298"/>
              <a:gd name="T8" fmla="*/ 3974 w 5190"/>
              <a:gd name="T9" fmla="*/ 2298 h 2298"/>
              <a:gd name="T10" fmla="*/ 5190 w 5190"/>
              <a:gd name="T11" fmla="*/ 2065 h 2298"/>
              <a:gd name="T12" fmla="*/ 5039 w 5190"/>
              <a:gd name="T13" fmla="*/ 1268 h 2298"/>
              <a:gd name="T14" fmla="*/ 4748 w 5190"/>
              <a:gd name="T15" fmla="*/ 1507 h 2298"/>
              <a:gd name="T16" fmla="*/ 496 w 5190"/>
              <a:gd name="T17" fmla="*/ 157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14" name="AutoShape 10"/>
          <p:cNvSpPr>
            <a:spLocks noChangeArrowheads="1"/>
          </p:cNvSpPr>
          <p:nvPr/>
        </p:nvSpPr>
        <p:spPr bwMode="gray">
          <a:xfrm>
            <a:off x="2603500" y="2728913"/>
            <a:ext cx="214313" cy="131762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rgbClr val="008000"/>
              </a:gs>
              <a:gs pos="50000">
                <a:srgbClr val="008000">
                  <a:gamma/>
                  <a:tint val="35686"/>
                  <a:invGamma/>
                </a:srgbClr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15" name="AutoShape 11"/>
          <p:cNvSpPr>
            <a:spLocks noChangeArrowheads="1"/>
          </p:cNvSpPr>
          <p:nvPr/>
        </p:nvSpPr>
        <p:spPr bwMode="gray">
          <a:xfrm>
            <a:off x="3462338" y="3041650"/>
            <a:ext cx="250825" cy="182563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rgbClr val="008000"/>
              </a:gs>
              <a:gs pos="50000">
                <a:srgbClr val="008000">
                  <a:gamma/>
                  <a:tint val="35686"/>
                  <a:invGamma/>
                </a:srgbClr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16" name="AutoShape 12"/>
          <p:cNvSpPr>
            <a:spLocks noChangeArrowheads="1"/>
          </p:cNvSpPr>
          <p:nvPr/>
        </p:nvSpPr>
        <p:spPr bwMode="gray">
          <a:xfrm>
            <a:off x="4397375" y="3343275"/>
            <a:ext cx="341313" cy="29051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8000"/>
              </a:gs>
              <a:gs pos="50000">
                <a:srgbClr val="008000">
                  <a:gamma/>
                  <a:tint val="35686"/>
                  <a:invGamma/>
                </a:srgbClr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18" name="AutoShape 14"/>
          <p:cNvSpPr>
            <a:spLocks noChangeArrowheads="1"/>
          </p:cNvSpPr>
          <p:nvPr/>
        </p:nvSpPr>
        <p:spPr bwMode="gray">
          <a:xfrm>
            <a:off x="6646863" y="3965575"/>
            <a:ext cx="536575" cy="647700"/>
          </a:xfrm>
          <a:prstGeom prst="can">
            <a:avLst>
              <a:gd name="adj" fmla="val 21420"/>
            </a:avLst>
          </a:prstGeom>
          <a:gradFill rotWithShape="1">
            <a:gsLst>
              <a:gs pos="0">
                <a:srgbClr val="008000"/>
              </a:gs>
              <a:gs pos="50000">
                <a:srgbClr val="008000">
                  <a:gamma/>
                  <a:tint val="35686"/>
                  <a:invGamma/>
                </a:srgbClr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19" name="AutoShape 15"/>
          <p:cNvSpPr>
            <a:spLocks noChangeArrowheads="1"/>
          </p:cNvSpPr>
          <p:nvPr/>
        </p:nvSpPr>
        <p:spPr bwMode="gray">
          <a:xfrm>
            <a:off x="5495925" y="3705225"/>
            <a:ext cx="422275" cy="404813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rgbClr val="008000"/>
              </a:gs>
              <a:gs pos="50000">
                <a:srgbClr val="008000">
                  <a:gamma/>
                  <a:tint val="35686"/>
                  <a:invGamma/>
                </a:srgbClr>
              </a:gs>
              <a:gs pos="100000">
                <a:srgbClr val="008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20" name="Text Box 16"/>
          <p:cNvSpPr txBox="1">
            <a:spLocks noChangeArrowheads="1"/>
          </p:cNvSpPr>
          <p:nvPr/>
        </p:nvSpPr>
        <p:spPr bwMode="black">
          <a:xfrm>
            <a:off x="2257425" y="2090738"/>
            <a:ext cx="866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Level 1</a:t>
            </a:r>
          </a:p>
        </p:txBody>
      </p:sp>
      <p:sp>
        <p:nvSpPr>
          <p:cNvPr id="431121" name="Text Box 17"/>
          <p:cNvSpPr txBox="1">
            <a:spLocks noChangeArrowheads="1"/>
          </p:cNvSpPr>
          <p:nvPr/>
        </p:nvSpPr>
        <p:spPr bwMode="black">
          <a:xfrm>
            <a:off x="3149600" y="2105025"/>
            <a:ext cx="866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Level 2</a:t>
            </a:r>
          </a:p>
        </p:txBody>
      </p:sp>
      <p:sp>
        <p:nvSpPr>
          <p:cNvPr id="431122" name="Text Box 18"/>
          <p:cNvSpPr txBox="1">
            <a:spLocks noChangeArrowheads="1"/>
          </p:cNvSpPr>
          <p:nvPr/>
        </p:nvSpPr>
        <p:spPr bwMode="black">
          <a:xfrm>
            <a:off x="4132263" y="2108200"/>
            <a:ext cx="866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Level 3</a:t>
            </a:r>
          </a:p>
        </p:txBody>
      </p:sp>
      <p:sp>
        <p:nvSpPr>
          <p:cNvPr id="431123" name="Text Box 19"/>
          <p:cNvSpPr txBox="1">
            <a:spLocks noChangeArrowheads="1"/>
          </p:cNvSpPr>
          <p:nvPr/>
        </p:nvSpPr>
        <p:spPr bwMode="black">
          <a:xfrm>
            <a:off x="5264150" y="2101850"/>
            <a:ext cx="868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Level 4</a:t>
            </a:r>
          </a:p>
        </p:txBody>
      </p:sp>
      <p:sp>
        <p:nvSpPr>
          <p:cNvPr id="431124" name="Text Box 20"/>
          <p:cNvSpPr txBox="1">
            <a:spLocks noChangeArrowheads="1"/>
          </p:cNvSpPr>
          <p:nvPr/>
        </p:nvSpPr>
        <p:spPr bwMode="black">
          <a:xfrm>
            <a:off x="6454775" y="2098675"/>
            <a:ext cx="868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Level 5</a:t>
            </a:r>
          </a:p>
        </p:txBody>
      </p:sp>
      <p:sp>
        <p:nvSpPr>
          <p:cNvPr id="431127" name="Text Box 23"/>
          <p:cNvSpPr txBox="1">
            <a:spLocks noChangeArrowheads="1"/>
          </p:cNvSpPr>
          <p:nvPr/>
        </p:nvSpPr>
        <p:spPr bwMode="gray">
          <a:xfrm>
            <a:off x="1168400" y="3054350"/>
            <a:ext cx="22653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ea typeface="宋体" charset="-122"/>
              </a:rPr>
              <a:t> </a:t>
            </a: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431128" name="Text Box 24"/>
          <p:cNvSpPr txBox="1">
            <a:spLocks noChangeArrowheads="1"/>
          </p:cNvSpPr>
          <p:nvPr/>
        </p:nvSpPr>
        <p:spPr bwMode="gray">
          <a:xfrm>
            <a:off x="1684338" y="3519488"/>
            <a:ext cx="24050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ea typeface="宋体" charset="-122"/>
              </a:rPr>
              <a:t> </a:t>
            </a: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431129" name="Text Box 25"/>
          <p:cNvSpPr txBox="1">
            <a:spLocks noChangeArrowheads="1"/>
          </p:cNvSpPr>
          <p:nvPr/>
        </p:nvSpPr>
        <p:spPr bwMode="gray">
          <a:xfrm>
            <a:off x="2579688" y="4057650"/>
            <a:ext cx="24066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ea typeface="宋体" charset="-122"/>
              </a:rPr>
              <a:t> </a:t>
            </a: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431130" name="Text Box 26"/>
          <p:cNvSpPr txBox="1">
            <a:spLocks noChangeArrowheads="1"/>
          </p:cNvSpPr>
          <p:nvPr/>
        </p:nvSpPr>
        <p:spPr bwMode="gray">
          <a:xfrm>
            <a:off x="3732213" y="4594225"/>
            <a:ext cx="24050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ea typeface="宋体" charset="-122"/>
              </a:rPr>
              <a:t> </a:t>
            </a: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431131" name="Text Box 27"/>
          <p:cNvSpPr txBox="1">
            <a:spLocks noChangeArrowheads="1"/>
          </p:cNvSpPr>
          <p:nvPr/>
        </p:nvSpPr>
        <p:spPr bwMode="gray">
          <a:xfrm>
            <a:off x="4621213" y="5214938"/>
            <a:ext cx="24066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>
                <a:ea typeface="宋体" charset="-122"/>
              </a:rPr>
              <a:t> </a:t>
            </a: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cxnSp>
        <p:nvCxnSpPr>
          <p:cNvPr id="431132" name="AutoShape 28"/>
          <p:cNvCxnSpPr>
            <a:cxnSpLocks noChangeShapeType="1"/>
            <a:stCxn id="431114" idx="3"/>
            <a:endCxn id="431127" idx="0"/>
          </p:cNvCxnSpPr>
          <p:nvPr/>
        </p:nvCxnSpPr>
        <p:spPr bwMode="gray">
          <a:xfrm rot="5400000">
            <a:off x="2409825" y="2752725"/>
            <a:ext cx="193675" cy="409575"/>
          </a:xfrm>
          <a:prstGeom prst="bentConnector3">
            <a:avLst>
              <a:gd name="adj1" fmla="val 49181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1133" name="AutoShape 29"/>
          <p:cNvCxnSpPr>
            <a:cxnSpLocks noChangeShapeType="1"/>
            <a:stCxn id="431115" idx="3"/>
            <a:endCxn id="431128" idx="0"/>
          </p:cNvCxnSpPr>
          <p:nvPr/>
        </p:nvCxnSpPr>
        <p:spPr bwMode="gray">
          <a:xfrm rot="5400000">
            <a:off x="3090069" y="3021807"/>
            <a:ext cx="295275" cy="700087"/>
          </a:xfrm>
          <a:prstGeom prst="bentConnector3">
            <a:avLst>
              <a:gd name="adj1" fmla="val 4946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1134" name="AutoShape 30"/>
          <p:cNvCxnSpPr>
            <a:cxnSpLocks noChangeShapeType="1"/>
            <a:stCxn id="431116" idx="3"/>
            <a:endCxn id="431129" idx="0"/>
          </p:cNvCxnSpPr>
          <p:nvPr/>
        </p:nvCxnSpPr>
        <p:spPr bwMode="gray">
          <a:xfrm rot="5400000">
            <a:off x="3963988" y="3452813"/>
            <a:ext cx="423862" cy="785812"/>
          </a:xfrm>
          <a:prstGeom prst="bentConnector3">
            <a:avLst>
              <a:gd name="adj1" fmla="val 4981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1135" name="AutoShape 31"/>
          <p:cNvCxnSpPr>
            <a:cxnSpLocks noChangeShapeType="1"/>
            <a:stCxn id="431119" idx="3"/>
            <a:endCxn id="431130" idx="0"/>
          </p:cNvCxnSpPr>
          <p:nvPr/>
        </p:nvCxnSpPr>
        <p:spPr bwMode="gray">
          <a:xfrm rot="5400000">
            <a:off x="5079207" y="3966369"/>
            <a:ext cx="484187" cy="771525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1136" name="AutoShape 32"/>
          <p:cNvCxnSpPr>
            <a:cxnSpLocks noChangeShapeType="1"/>
            <a:stCxn id="431118" idx="3"/>
            <a:endCxn id="431131" idx="0"/>
          </p:cNvCxnSpPr>
          <p:nvPr/>
        </p:nvCxnSpPr>
        <p:spPr bwMode="gray">
          <a:xfrm rot="5400000">
            <a:off x="6069012" y="4368801"/>
            <a:ext cx="601663" cy="1090612"/>
          </a:xfrm>
          <a:prstGeom prst="bentConnector3">
            <a:avLst>
              <a:gd name="adj1" fmla="val 4987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31137" name="AutoShape 33"/>
          <p:cNvSpPr>
            <a:spLocks noChangeArrowheads="1"/>
          </p:cNvSpPr>
          <p:nvPr/>
        </p:nvSpPr>
        <p:spPr bwMode="gray">
          <a:xfrm>
            <a:off x="6646863" y="2441575"/>
            <a:ext cx="536575" cy="1639888"/>
          </a:xfrm>
          <a:prstGeom prst="can">
            <a:avLst>
              <a:gd name="adj" fmla="val 2794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38" name="AutoShape 34"/>
          <p:cNvSpPr>
            <a:spLocks noChangeArrowheads="1"/>
          </p:cNvSpPr>
          <p:nvPr/>
        </p:nvSpPr>
        <p:spPr bwMode="gray">
          <a:xfrm>
            <a:off x="5495925" y="2438400"/>
            <a:ext cx="422275" cy="1358900"/>
          </a:xfrm>
          <a:prstGeom prst="can">
            <a:avLst>
              <a:gd name="adj" fmla="val 27398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39" name="AutoShape 35"/>
          <p:cNvSpPr>
            <a:spLocks noChangeArrowheads="1"/>
          </p:cNvSpPr>
          <p:nvPr/>
        </p:nvSpPr>
        <p:spPr bwMode="gray">
          <a:xfrm>
            <a:off x="4397375" y="2435225"/>
            <a:ext cx="341313" cy="996950"/>
          </a:xfrm>
          <a:prstGeom prst="can">
            <a:avLst>
              <a:gd name="adj" fmla="val 28209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40" name="AutoShape 36"/>
          <p:cNvSpPr>
            <a:spLocks noChangeArrowheads="1"/>
          </p:cNvSpPr>
          <p:nvPr/>
        </p:nvSpPr>
        <p:spPr bwMode="gray">
          <a:xfrm>
            <a:off x="3462338" y="2441575"/>
            <a:ext cx="250825" cy="654050"/>
          </a:xfrm>
          <a:prstGeom prst="can">
            <a:avLst>
              <a:gd name="adj" fmla="val 23806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41" name="AutoShape 37"/>
          <p:cNvSpPr>
            <a:spLocks noChangeArrowheads="1"/>
          </p:cNvSpPr>
          <p:nvPr/>
        </p:nvSpPr>
        <p:spPr bwMode="gray">
          <a:xfrm>
            <a:off x="2603500" y="2443163"/>
            <a:ext cx="214313" cy="339725"/>
          </a:xfrm>
          <a:prstGeom prst="can">
            <a:avLst>
              <a:gd name="adj" fmla="val 26911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568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1145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85" name="Freeform 29"/>
          <p:cNvSpPr>
            <a:spLocks/>
          </p:cNvSpPr>
          <p:nvPr/>
        </p:nvSpPr>
        <p:spPr bwMode="gray">
          <a:xfrm>
            <a:off x="1417638" y="3779838"/>
            <a:ext cx="7015162" cy="1785937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DDDDDD">
                  <a:gamma/>
                  <a:shade val="76078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403486" name="Oval 30"/>
          <p:cNvSpPr>
            <a:spLocks noChangeArrowheads="1"/>
          </p:cNvSpPr>
          <p:nvPr/>
        </p:nvSpPr>
        <p:spPr bwMode="gray">
          <a:xfrm>
            <a:off x="3041650" y="457358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487" name="Oval 31"/>
          <p:cNvSpPr>
            <a:spLocks noChangeArrowheads="1"/>
          </p:cNvSpPr>
          <p:nvPr/>
        </p:nvSpPr>
        <p:spPr bwMode="gray">
          <a:xfrm>
            <a:off x="3057525" y="4157663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488" name="Oval 32"/>
          <p:cNvSpPr>
            <a:spLocks noChangeArrowheads="1"/>
          </p:cNvSpPr>
          <p:nvPr/>
        </p:nvSpPr>
        <p:spPr bwMode="gray">
          <a:xfrm>
            <a:off x="2387600" y="4460875"/>
            <a:ext cx="504825" cy="21748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489" name="Oval 33"/>
          <p:cNvSpPr>
            <a:spLocks noChangeArrowheads="1"/>
          </p:cNvSpPr>
          <p:nvPr/>
        </p:nvSpPr>
        <p:spPr bwMode="ltGray">
          <a:xfrm>
            <a:off x="2411413" y="1943100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490" name="Oval 34"/>
          <p:cNvSpPr>
            <a:spLocks noChangeArrowheads="1"/>
          </p:cNvSpPr>
          <p:nvPr/>
        </p:nvSpPr>
        <p:spPr bwMode="gray">
          <a:xfrm>
            <a:off x="1741488" y="452278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491" name="Oval 35"/>
          <p:cNvSpPr>
            <a:spLocks noChangeArrowheads="1"/>
          </p:cNvSpPr>
          <p:nvPr/>
        </p:nvSpPr>
        <p:spPr bwMode="gray">
          <a:xfrm>
            <a:off x="1765300" y="3609975"/>
            <a:ext cx="463550" cy="193675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492" name="Oval 36"/>
          <p:cNvSpPr>
            <a:spLocks noChangeArrowheads="1"/>
          </p:cNvSpPr>
          <p:nvPr/>
        </p:nvSpPr>
        <p:spPr bwMode="gray">
          <a:xfrm>
            <a:off x="7620000" y="4551363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493" name="Oval 37"/>
          <p:cNvSpPr>
            <a:spLocks noChangeArrowheads="1"/>
          </p:cNvSpPr>
          <p:nvPr/>
        </p:nvSpPr>
        <p:spPr bwMode="gray">
          <a:xfrm>
            <a:off x="7646988" y="3330575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494" name="Oval 38"/>
          <p:cNvSpPr>
            <a:spLocks noChangeArrowheads="1"/>
          </p:cNvSpPr>
          <p:nvPr/>
        </p:nvSpPr>
        <p:spPr bwMode="gray">
          <a:xfrm>
            <a:off x="6965950" y="4406900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495" name="Oval 39"/>
          <p:cNvSpPr>
            <a:spLocks noChangeArrowheads="1"/>
          </p:cNvSpPr>
          <p:nvPr/>
        </p:nvSpPr>
        <p:spPr bwMode="ltGray">
          <a:xfrm>
            <a:off x="6989763" y="3536950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496" name="Oval 40"/>
          <p:cNvSpPr>
            <a:spLocks noChangeArrowheads="1"/>
          </p:cNvSpPr>
          <p:nvPr/>
        </p:nvSpPr>
        <p:spPr bwMode="gray">
          <a:xfrm>
            <a:off x="6319838" y="4500563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497" name="Oval 41"/>
          <p:cNvSpPr>
            <a:spLocks noChangeArrowheads="1"/>
          </p:cNvSpPr>
          <p:nvPr/>
        </p:nvSpPr>
        <p:spPr bwMode="gray">
          <a:xfrm>
            <a:off x="6342063" y="4311650"/>
            <a:ext cx="463550" cy="193675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498" name="Text Box 42"/>
          <p:cNvSpPr txBox="1">
            <a:spLocks noChangeArrowheads="1"/>
          </p:cNvSpPr>
          <p:nvPr/>
        </p:nvSpPr>
        <p:spPr bwMode="gray">
          <a:xfrm>
            <a:off x="1709738" y="4967288"/>
            <a:ext cx="18573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403499" name="Text Box 43"/>
          <p:cNvSpPr txBox="1">
            <a:spLocks noChangeArrowheads="1"/>
          </p:cNvSpPr>
          <p:nvPr/>
        </p:nvSpPr>
        <p:spPr bwMode="gray">
          <a:xfrm>
            <a:off x="6316663" y="4989513"/>
            <a:ext cx="18573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403500" name="Text Box 44"/>
          <p:cNvSpPr txBox="1">
            <a:spLocks noChangeArrowheads="1"/>
          </p:cNvSpPr>
          <p:nvPr/>
        </p:nvSpPr>
        <p:spPr bwMode="auto">
          <a:xfrm>
            <a:off x="1630363" y="325596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$40</a:t>
            </a:r>
          </a:p>
        </p:txBody>
      </p:sp>
      <p:sp>
        <p:nvSpPr>
          <p:cNvPr id="403501" name="Text Box 45"/>
          <p:cNvSpPr txBox="1">
            <a:spLocks noChangeArrowheads="1"/>
          </p:cNvSpPr>
          <p:nvPr/>
        </p:nvSpPr>
        <p:spPr bwMode="auto">
          <a:xfrm>
            <a:off x="2236788" y="1595438"/>
            <a:ext cx="827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$100</a:t>
            </a:r>
          </a:p>
        </p:txBody>
      </p:sp>
      <p:sp>
        <p:nvSpPr>
          <p:cNvPr id="403502" name="Text Box 46"/>
          <p:cNvSpPr txBox="1">
            <a:spLocks noChangeArrowheads="1"/>
          </p:cNvSpPr>
          <p:nvPr/>
        </p:nvSpPr>
        <p:spPr bwMode="auto">
          <a:xfrm>
            <a:off x="2967038" y="380206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$25</a:t>
            </a:r>
          </a:p>
        </p:txBody>
      </p:sp>
      <p:sp>
        <p:nvSpPr>
          <p:cNvPr id="403503" name="Text Box 47"/>
          <p:cNvSpPr txBox="1">
            <a:spLocks noChangeArrowheads="1"/>
          </p:cNvSpPr>
          <p:nvPr/>
        </p:nvSpPr>
        <p:spPr bwMode="auto">
          <a:xfrm>
            <a:off x="6226175" y="39878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$10</a:t>
            </a:r>
          </a:p>
        </p:txBody>
      </p:sp>
      <p:sp>
        <p:nvSpPr>
          <p:cNvPr id="403504" name="Text Box 48"/>
          <p:cNvSpPr txBox="1">
            <a:spLocks noChangeArrowheads="1"/>
          </p:cNvSpPr>
          <p:nvPr/>
        </p:nvSpPr>
        <p:spPr bwMode="auto">
          <a:xfrm>
            <a:off x="6853238" y="318928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$45</a:t>
            </a:r>
          </a:p>
        </p:txBody>
      </p:sp>
      <p:sp>
        <p:nvSpPr>
          <p:cNvPr id="403505" name="Text Box 49"/>
          <p:cNvSpPr txBox="1">
            <a:spLocks noChangeArrowheads="1"/>
          </p:cNvSpPr>
          <p:nvPr/>
        </p:nvSpPr>
        <p:spPr bwMode="auto">
          <a:xfrm>
            <a:off x="7521575" y="298767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$55</a:t>
            </a:r>
          </a:p>
        </p:txBody>
      </p:sp>
      <p:sp>
        <p:nvSpPr>
          <p:cNvPr id="403506" name="Rectangle 50"/>
          <p:cNvSpPr>
            <a:spLocks noChangeArrowheads="1"/>
          </p:cNvSpPr>
          <p:nvPr/>
        </p:nvSpPr>
        <p:spPr bwMode="black">
          <a:xfrm>
            <a:off x="1628775" y="5538788"/>
            <a:ext cx="64897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>
                <a:solidFill>
                  <a:schemeClr val="tx2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03507" name="Freeform 51"/>
          <p:cNvSpPr>
            <a:spLocks/>
          </p:cNvSpPr>
          <p:nvPr/>
        </p:nvSpPr>
        <p:spPr bwMode="gray">
          <a:xfrm>
            <a:off x="3946525" y="1825625"/>
            <a:ext cx="2097088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3508" name="Oval 52"/>
          <p:cNvSpPr>
            <a:spLocks noChangeArrowheads="1"/>
          </p:cNvSpPr>
          <p:nvPr/>
        </p:nvSpPr>
        <p:spPr bwMode="gray">
          <a:xfrm>
            <a:off x="4271963" y="1938338"/>
            <a:ext cx="225425" cy="225425"/>
          </a:xfrm>
          <a:prstGeom prst="ellipse">
            <a:avLst/>
          </a:prstGeom>
          <a:solidFill>
            <a:schemeClr val="hlink"/>
          </a:solidFill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509" name="Oval 53"/>
          <p:cNvSpPr>
            <a:spLocks noChangeArrowheads="1"/>
          </p:cNvSpPr>
          <p:nvPr/>
        </p:nvSpPr>
        <p:spPr bwMode="gray">
          <a:xfrm>
            <a:off x="4271963" y="2320925"/>
            <a:ext cx="225425" cy="225425"/>
          </a:xfrm>
          <a:prstGeom prst="ellipse">
            <a:avLst/>
          </a:prstGeom>
          <a:solidFill>
            <a:schemeClr val="folHlink"/>
          </a:solidFill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510" name="Oval 54"/>
          <p:cNvSpPr>
            <a:spLocks noChangeArrowheads="1"/>
          </p:cNvSpPr>
          <p:nvPr/>
        </p:nvSpPr>
        <p:spPr bwMode="gray">
          <a:xfrm>
            <a:off x="4271963" y="2714625"/>
            <a:ext cx="225425" cy="2254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3511" name="Text Box 55"/>
          <p:cNvSpPr txBox="1">
            <a:spLocks noChangeArrowheads="1"/>
          </p:cNvSpPr>
          <p:nvPr/>
        </p:nvSpPr>
        <p:spPr bwMode="auto">
          <a:xfrm>
            <a:off x="4583113" y="1893888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>
                <a:solidFill>
                  <a:srgbClr val="161614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3512" name="Text Box 56"/>
          <p:cNvSpPr txBox="1">
            <a:spLocks noChangeArrowheads="1"/>
          </p:cNvSpPr>
          <p:nvPr/>
        </p:nvSpPr>
        <p:spPr bwMode="auto">
          <a:xfrm>
            <a:off x="4583113" y="2276475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>
                <a:solidFill>
                  <a:srgbClr val="161614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3513" name="Text Box 57"/>
          <p:cNvSpPr txBox="1">
            <a:spLocks noChangeArrowheads="1"/>
          </p:cNvSpPr>
          <p:nvPr/>
        </p:nvSpPr>
        <p:spPr bwMode="auto">
          <a:xfrm>
            <a:off x="4583113" y="2681288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>
                <a:solidFill>
                  <a:srgbClr val="161614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3514" name="AutoShape 58"/>
          <p:cNvSpPr>
            <a:spLocks/>
          </p:cNvSpPr>
          <p:nvPr/>
        </p:nvSpPr>
        <p:spPr bwMode="auto">
          <a:xfrm flipV="1">
            <a:off x="3933825" y="3948113"/>
            <a:ext cx="2259013" cy="252412"/>
          </a:xfrm>
          <a:prstGeom prst="accentCallout1">
            <a:avLst>
              <a:gd name="adj1" fmla="val 54713"/>
              <a:gd name="adj2" fmla="val -3375"/>
              <a:gd name="adj3" fmla="val -3778"/>
              <a:gd name="adj4" fmla="val -1356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l"/>
            <a:r>
              <a:rPr lang="en-US" altLang="zh-CN" sz="1000" b="0">
                <a:solidFill>
                  <a:srgbClr val="1C1C1C"/>
                </a:solidFill>
                <a:ea typeface="宋体" charset="-122"/>
              </a:rPr>
              <a:t>Coordinate Depth in </a:t>
            </a:r>
            <a:r>
              <a:rPr lang="en-US" altLang="zh-CN" sz="1000">
                <a:solidFill>
                  <a:srgbClr val="1C1C1C"/>
                </a:solidFill>
                <a:ea typeface="宋体" charset="-122"/>
              </a:rPr>
              <a:t>3-D Settings</a:t>
            </a:r>
            <a:r>
              <a:rPr lang="en-US" altLang="zh-CN" sz="1000" b="0">
                <a:solidFill>
                  <a:srgbClr val="1C1C1C"/>
                </a:solidFill>
                <a:ea typeface="宋体" charset="-122"/>
              </a:rPr>
              <a:t>.</a:t>
            </a:r>
          </a:p>
        </p:txBody>
      </p:sp>
      <p:sp>
        <p:nvSpPr>
          <p:cNvPr id="403515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283" name="Rectangle 2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28284" name="AutoShape 252"/>
          <p:cNvSpPr>
            <a:spLocks noChangeArrowheads="1"/>
          </p:cNvSpPr>
          <p:nvPr/>
        </p:nvSpPr>
        <p:spPr bwMode="ltGray">
          <a:xfrm>
            <a:off x="1524000" y="5346700"/>
            <a:ext cx="3409950" cy="750888"/>
          </a:xfrm>
          <a:prstGeom prst="roundRect">
            <a:avLst>
              <a:gd name="adj" fmla="val 19407"/>
            </a:avLst>
          </a:prstGeom>
          <a:gradFill rotWithShape="1">
            <a:gsLst>
              <a:gs pos="0">
                <a:schemeClr val="folHlink">
                  <a:alpha val="30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8285" name="AutoShape 253"/>
          <p:cNvSpPr>
            <a:spLocks noChangeArrowheads="1"/>
          </p:cNvSpPr>
          <p:nvPr/>
        </p:nvSpPr>
        <p:spPr bwMode="ltGray">
          <a:xfrm>
            <a:off x="5240338" y="5346700"/>
            <a:ext cx="3328987" cy="730250"/>
          </a:xfrm>
          <a:prstGeom prst="roundRect">
            <a:avLst>
              <a:gd name="adj" fmla="val 20657"/>
            </a:avLst>
          </a:prstGeom>
          <a:gradFill rotWithShape="1">
            <a:gsLst>
              <a:gs pos="0">
                <a:schemeClr val="accent1">
                  <a:alpha val="35001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8286" name="AutoShape 254"/>
          <p:cNvSpPr>
            <a:spLocks noChangeArrowheads="1"/>
          </p:cNvSpPr>
          <p:nvPr/>
        </p:nvSpPr>
        <p:spPr bwMode="ltGray">
          <a:xfrm>
            <a:off x="5221288" y="1897063"/>
            <a:ext cx="3352800" cy="3449637"/>
          </a:xfrm>
          <a:prstGeom prst="roundRect">
            <a:avLst>
              <a:gd name="adj" fmla="val 4134"/>
            </a:avLst>
          </a:pr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B2B2B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8287" name="AutoShape 255"/>
          <p:cNvSpPr>
            <a:spLocks noChangeArrowheads="1"/>
          </p:cNvSpPr>
          <p:nvPr/>
        </p:nvSpPr>
        <p:spPr bwMode="ltGray">
          <a:xfrm>
            <a:off x="1536700" y="1885950"/>
            <a:ext cx="3352800" cy="3448050"/>
          </a:xfrm>
          <a:prstGeom prst="roundRect">
            <a:avLst>
              <a:gd name="adj" fmla="val 4134"/>
            </a:avLst>
          </a:prstGeom>
          <a:gradFill rotWithShape="1">
            <a:gsLst>
              <a:gs pos="0">
                <a:schemeClr val="folHlink">
                  <a:gamma/>
                  <a:shade val="6980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B2B2B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28288" name="Group 256"/>
          <p:cNvGrpSpPr>
            <a:grpSpLocks/>
          </p:cNvGrpSpPr>
          <p:nvPr/>
        </p:nvGrpSpPr>
        <p:grpSpPr bwMode="auto">
          <a:xfrm>
            <a:off x="5408613" y="1631950"/>
            <a:ext cx="2963862" cy="527050"/>
            <a:chOff x="3166" y="618"/>
            <a:chExt cx="2042" cy="363"/>
          </a:xfrm>
        </p:grpSpPr>
        <p:sp>
          <p:nvSpPr>
            <p:cNvPr id="428289" name="AutoShape 257"/>
            <p:cNvSpPr>
              <a:spLocks noChangeArrowheads="1"/>
            </p:cNvSpPr>
            <p:nvPr/>
          </p:nvSpPr>
          <p:spPr bwMode="ltGray">
            <a:xfrm>
              <a:off x="3166" y="618"/>
              <a:ext cx="2042" cy="363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290" name="AutoShape 258"/>
            <p:cNvSpPr>
              <a:spLocks noChangeArrowheads="1"/>
            </p:cNvSpPr>
            <p:nvPr/>
          </p:nvSpPr>
          <p:spPr bwMode="ltGray">
            <a:xfrm>
              <a:off x="3178" y="878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3333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291" name="AutoShape 259"/>
            <p:cNvSpPr>
              <a:spLocks noChangeArrowheads="1"/>
            </p:cNvSpPr>
            <p:nvPr/>
          </p:nvSpPr>
          <p:spPr bwMode="ltGray">
            <a:xfrm>
              <a:off x="3178" y="629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24314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8292" name="Group 260"/>
          <p:cNvGrpSpPr>
            <a:grpSpLocks/>
          </p:cNvGrpSpPr>
          <p:nvPr/>
        </p:nvGrpSpPr>
        <p:grpSpPr bwMode="auto">
          <a:xfrm>
            <a:off x="1719263" y="1624013"/>
            <a:ext cx="2963862" cy="527050"/>
            <a:chOff x="497" y="1093"/>
            <a:chExt cx="2042" cy="363"/>
          </a:xfrm>
        </p:grpSpPr>
        <p:sp>
          <p:nvSpPr>
            <p:cNvPr id="428293" name="AutoShape 261"/>
            <p:cNvSpPr>
              <a:spLocks noChangeArrowheads="1"/>
            </p:cNvSpPr>
            <p:nvPr/>
          </p:nvSpPr>
          <p:spPr bwMode="gray">
            <a:xfrm>
              <a:off x="497" y="1093"/>
              <a:ext cx="2042" cy="363"/>
            </a:xfrm>
            <a:prstGeom prst="roundRect">
              <a:avLst>
                <a:gd name="adj" fmla="val 17509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294" name="AutoShape 262"/>
            <p:cNvSpPr>
              <a:spLocks noChangeArrowheads="1"/>
            </p:cNvSpPr>
            <p:nvPr/>
          </p:nvSpPr>
          <p:spPr bwMode="gray">
            <a:xfrm>
              <a:off x="509" y="1353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9B14F">
                    <a:alpha val="0"/>
                  </a:srgbClr>
                </a:gs>
                <a:gs pos="100000">
                  <a:srgbClr val="79B14F">
                    <a:gamma/>
                    <a:tint val="4117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295" name="AutoShape 263"/>
            <p:cNvSpPr>
              <a:spLocks noChangeArrowheads="1"/>
            </p:cNvSpPr>
            <p:nvPr/>
          </p:nvSpPr>
          <p:spPr bwMode="gray">
            <a:xfrm>
              <a:off x="509" y="1104"/>
              <a:ext cx="2007" cy="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9B14F">
                    <a:gamma/>
                    <a:tint val="33333"/>
                    <a:invGamma/>
                  </a:srgbClr>
                </a:gs>
                <a:gs pos="100000">
                  <a:srgbClr val="79B14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8296" name="Text Box 264"/>
          <p:cNvSpPr txBox="1">
            <a:spLocks noChangeArrowheads="1"/>
          </p:cNvSpPr>
          <p:nvPr/>
        </p:nvSpPr>
        <p:spPr bwMode="white">
          <a:xfrm>
            <a:off x="1830388" y="1639888"/>
            <a:ext cx="27162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EFFFF"/>
                </a:solidFill>
                <a:ea typeface="宋体" charset="-122"/>
              </a:rPr>
              <a:t> </a:t>
            </a:r>
            <a:r>
              <a:rPr lang="en-US" altLang="zh-CN" sz="2800">
                <a:solidFill>
                  <a:srgbClr val="FEFFFF"/>
                </a:solidFill>
                <a:ea typeface="宋体" charset="-122"/>
              </a:rPr>
              <a:t>Content Title</a:t>
            </a:r>
          </a:p>
        </p:txBody>
      </p:sp>
      <p:sp>
        <p:nvSpPr>
          <p:cNvPr id="428297" name="Text Box 265"/>
          <p:cNvSpPr txBox="1">
            <a:spLocks noChangeArrowheads="1"/>
          </p:cNvSpPr>
          <p:nvPr/>
        </p:nvSpPr>
        <p:spPr bwMode="white">
          <a:xfrm>
            <a:off x="5519738" y="1639888"/>
            <a:ext cx="27162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EFFFF"/>
                </a:solidFill>
                <a:ea typeface="宋体" charset="-122"/>
              </a:rPr>
              <a:t> </a:t>
            </a:r>
            <a:r>
              <a:rPr lang="en-US" altLang="zh-CN" sz="2800">
                <a:solidFill>
                  <a:srgbClr val="FEFFFF"/>
                </a:solidFill>
                <a:ea typeface="宋体" charset="-122"/>
              </a:rPr>
              <a:t>Content Title</a:t>
            </a:r>
          </a:p>
        </p:txBody>
      </p:sp>
      <p:graphicFrame>
        <p:nvGraphicFramePr>
          <p:cNvPr id="428298" name="Object 266"/>
          <p:cNvGraphicFramePr>
            <a:graphicFrameLocks noChangeAspect="1"/>
          </p:cNvGraphicFramePr>
          <p:nvPr/>
        </p:nvGraphicFramePr>
        <p:xfrm>
          <a:off x="1652588" y="2168525"/>
          <a:ext cx="3132137" cy="304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318" name="Chart" r:id="rId3" imgW="4171984" imgH="4057606" progId="MSGraph.Chart.8">
                  <p:embed followColorScheme="full"/>
                </p:oleObj>
              </mc:Choice>
              <mc:Fallback>
                <p:oleObj name="Chart" r:id="rId3" imgW="4171984" imgH="4057606" progId="MSGraph.Chart.8">
                  <p:embed followColorScheme="full"/>
                  <p:pic>
                    <p:nvPicPr>
                      <p:cNvPr id="0" name="Object 2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Gray">
                      <a:xfrm>
                        <a:off x="1652588" y="2168525"/>
                        <a:ext cx="3132137" cy="304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8299" name="Rectangle 267"/>
          <p:cNvSpPr>
            <a:spLocks noChangeArrowheads="1"/>
          </p:cNvSpPr>
          <p:nvPr/>
        </p:nvSpPr>
        <p:spPr bwMode="auto">
          <a:xfrm>
            <a:off x="1735138" y="5429250"/>
            <a:ext cx="3009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1C1C1C"/>
                </a:solidFill>
                <a:ea typeface="宋体" charset="-122"/>
              </a:rPr>
              <a:t>Description of the company’s sub contents</a:t>
            </a:r>
          </a:p>
        </p:txBody>
      </p:sp>
      <p:sp>
        <p:nvSpPr>
          <p:cNvPr id="428300" name="Rectangle 268"/>
          <p:cNvSpPr>
            <a:spLocks noChangeArrowheads="1"/>
          </p:cNvSpPr>
          <p:nvPr/>
        </p:nvSpPr>
        <p:spPr bwMode="auto">
          <a:xfrm>
            <a:off x="5389563" y="5429250"/>
            <a:ext cx="3009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1C1C1C"/>
                </a:solidFill>
                <a:ea typeface="宋体" charset="-122"/>
              </a:rPr>
              <a:t>Description of the company’s sub contents</a:t>
            </a:r>
          </a:p>
        </p:txBody>
      </p:sp>
      <p:sp>
        <p:nvSpPr>
          <p:cNvPr id="428301" name="Line 269"/>
          <p:cNvSpPr>
            <a:spLocks noChangeShapeType="1"/>
          </p:cNvSpPr>
          <p:nvPr/>
        </p:nvSpPr>
        <p:spPr bwMode="gray">
          <a:xfrm>
            <a:off x="5526088" y="2246313"/>
            <a:ext cx="0" cy="2946400"/>
          </a:xfrm>
          <a:prstGeom prst="line">
            <a:avLst/>
          </a:prstGeom>
          <a:noFill/>
          <a:ln w="12700">
            <a:solidFill>
              <a:srgbClr val="FEFFFF">
                <a:alpha val="5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8302" name="Group 270"/>
          <p:cNvGrpSpPr>
            <a:grpSpLocks/>
          </p:cNvGrpSpPr>
          <p:nvPr/>
        </p:nvGrpSpPr>
        <p:grpSpPr bwMode="auto">
          <a:xfrm>
            <a:off x="5449888" y="2443163"/>
            <a:ext cx="153987" cy="152400"/>
            <a:chOff x="2928" y="2208"/>
            <a:chExt cx="262" cy="262"/>
          </a:xfrm>
        </p:grpSpPr>
        <p:sp>
          <p:nvSpPr>
            <p:cNvPr id="428303" name="Oval 27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304" name="Oval 272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686620"/>
                </a:gs>
                <a:gs pos="100000">
                  <a:srgbClr val="686620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8305" name="Group 273"/>
          <p:cNvGrpSpPr>
            <a:grpSpLocks/>
          </p:cNvGrpSpPr>
          <p:nvPr/>
        </p:nvGrpSpPr>
        <p:grpSpPr bwMode="auto">
          <a:xfrm>
            <a:off x="5449888" y="3432175"/>
            <a:ext cx="153987" cy="153988"/>
            <a:chOff x="2928" y="2208"/>
            <a:chExt cx="262" cy="262"/>
          </a:xfrm>
        </p:grpSpPr>
        <p:sp>
          <p:nvSpPr>
            <p:cNvPr id="428306" name="Oval 27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307" name="Oval 275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686620"/>
                </a:gs>
                <a:gs pos="100000">
                  <a:srgbClr val="686620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8308" name="Group 276"/>
          <p:cNvGrpSpPr>
            <a:grpSpLocks/>
          </p:cNvGrpSpPr>
          <p:nvPr/>
        </p:nvGrpSpPr>
        <p:grpSpPr bwMode="auto">
          <a:xfrm>
            <a:off x="5449888" y="4376738"/>
            <a:ext cx="153987" cy="153987"/>
            <a:chOff x="2928" y="2208"/>
            <a:chExt cx="262" cy="262"/>
          </a:xfrm>
        </p:grpSpPr>
        <p:sp>
          <p:nvSpPr>
            <p:cNvPr id="428309" name="Oval 27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8310" name="Oval 27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686620"/>
                </a:gs>
                <a:gs pos="100000">
                  <a:srgbClr val="686620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8311" name="Rectangle 279"/>
          <p:cNvSpPr>
            <a:spLocks noChangeArrowheads="1"/>
          </p:cNvSpPr>
          <p:nvPr/>
        </p:nvSpPr>
        <p:spPr bwMode="auto">
          <a:xfrm>
            <a:off x="5572125" y="2336800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zh-CN" altLang="en-US" sz="2000">
                <a:solidFill>
                  <a:srgbClr val="FFFF99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FFF99"/>
                </a:solidFill>
                <a:ea typeface="宋体" charset="-122"/>
              </a:rPr>
              <a:t>Contents</a:t>
            </a:r>
          </a:p>
        </p:txBody>
      </p:sp>
      <p:sp>
        <p:nvSpPr>
          <p:cNvPr id="428312" name="Rectangle 280"/>
          <p:cNvSpPr>
            <a:spLocks noChangeArrowheads="1"/>
          </p:cNvSpPr>
          <p:nvPr/>
        </p:nvSpPr>
        <p:spPr bwMode="auto">
          <a:xfrm>
            <a:off x="5561013" y="3322638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zh-CN" altLang="en-US" sz="2000">
                <a:solidFill>
                  <a:srgbClr val="FFFF99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FFF99"/>
                </a:solidFill>
                <a:ea typeface="宋体" charset="-122"/>
              </a:rPr>
              <a:t>Contents</a:t>
            </a:r>
          </a:p>
        </p:txBody>
      </p:sp>
      <p:sp>
        <p:nvSpPr>
          <p:cNvPr id="428313" name="Rectangle 281"/>
          <p:cNvSpPr>
            <a:spLocks noChangeArrowheads="1"/>
          </p:cNvSpPr>
          <p:nvPr/>
        </p:nvSpPr>
        <p:spPr bwMode="auto">
          <a:xfrm>
            <a:off x="5561013" y="4260850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zh-CN" altLang="en-US" sz="2000">
                <a:solidFill>
                  <a:srgbClr val="FFFF99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FFF99"/>
                </a:solidFill>
                <a:ea typeface="宋体" charset="-122"/>
              </a:rPr>
              <a:t>Contents</a:t>
            </a:r>
          </a:p>
        </p:txBody>
      </p:sp>
      <p:sp>
        <p:nvSpPr>
          <p:cNvPr id="428314" name="Text Box 282"/>
          <p:cNvSpPr txBox="1">
            <a:spLocks noChangeArrowheads="1"/>
          </p:cNvSpPr>
          <p:nvPr/>
        </p:nvSpPr>
        <p:spPr bwMode="black">
          <a:xfrm>
            <a:off x="5700713" y="2608263"/>
            <a:ext cx="27971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20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28315" name="Text Box 283"/>
          <p:cNvSpPr txBox="1">
            <a:spLocks noChangeArrowheads="1"/>
          </p:cNvSpPr>
          <p:nvPr/>
        </p:nvSpPr>
        <p:spPr bwMode="black">
          <a:xfrm>
            <a:off x="5700713" y="3590925"/>
            <a:ext cx="27971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20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28316" name="Text Box 284"/>
          <p:cNvSpPr txBox="1">
            <a:spLocks noChangeArrowheads="1"/>
          </p:cNvSpPr>
          <p:nvPr/>
        </p:nvSpPr>
        <p:spPr bwMode="black">
          <a:xfrm>
            <a:off x="5700713" y="4543425"/>
            <a:ext cx="27971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20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30" name="Freeform 22"/>
          <p:cNvSpPr>
            <a:spLocks/>
          </p:cNvSpPr>
          <p:nvPr/>
        </p:nvSpPr>
        <p:spPr bwMode="gray">
          <a:xfrm flipV="1">
            <a:off x="1531938" y="5095875"/>
            <a:ext cx="7042150" cy="638175"/>
          </a:xfrm>
          <a:custGeom>
            <a:avLst/>
            <a:gdLst>
              <a:gd name="T0" fmla="*/ 0 w 4870"/>
              <a:gd name="T1" fmla="*/ 264 h 361"/>
              <a:gd name="T2" fmla="*/ 0 w 4870"/>
              <a:gd name="T3" fmla="*/ 0 h 361"/>
              <a:gd name="T4" fmla="*/ 4870 w 4870"/>
              <a:gd name="T5" fmla="*/ 0 h 361"/>
              <a:gd name="T6" fmla="*/ 4868 w 4870"/>
              <a:gd name="T7" fmla="*/ 244 h 361"/>
              <a:gd name="T8" fmla="*/ 4750 w 4870"/>
              <a:gd name="T9" fmla="*/ 357 h 361"/>
              <a:gd name="T10" fmla="*/ 118 w 4870"/>
              <a:gd name="T11" fmla="*/ 357 h 361"/>
              <a:gd name="T12" fmla="*/ 0 w 4870"/>
              <a:gd name="T13" fmla="*/ 26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gradFill rotWithShape="1">
            <a:gsLst>
              <a:gs pos="0">
                <a:srgbClr val="080808">
                  <a:gamma/>
                  <a:tint val="0"/>
                  <a:invGamma/>
                  <a:alpha val="0"/>
                </a:srgbClr>
              </a:gs>
              <a:gs pos="100000">
                <a:srgbClr val="08080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5831" name="Freeform 23"/>
          <p:cNvSpPr>
            <a:spLocks/>
          </p:cNvSpPr>
          <p:nvPr/>
        </p:nvSpPr>
        <p:spPr bwMode="gray">
          <a:xfrm>
            <a:off x="1489075" y="4597400"/>
            <a:ext cx="7116763" cy="528638"/>
          </a:xfrm>
          <a:custGeom>
            <a:avLst/>
            <a:gdLst>
              <a:gd name="T0" fmla="*/ 0 w 4870"/>
              <a:gd name="T1" fmla="*/ 264 h 361"/>
              <a:gd name="T2" fmla="*/ 0 w 4870"/>
              <a:gd name="T3" fmla="*/ 0 h 361"/>
              <a:gd name="T4" fmla="*/ 4870 w 4870"/>
              <a:gd name="T5" fmla="*/ 0 h 361"/>
              <a:gd name="T6" fmla="*/ 4868 w 4870"/>
              <a:gd name="T7" fmla="*/ 244 h 361"/>
              <a:gd name="T8" fmla="*/ 4750 w 4870"/>
              <a:gd name="T9" fmla="*/ 357 h 361"/>
              <a:gd name="T10" fmla="*/ 118 w 4870"/>
              <a:gd name="T11" fmla="*/ 357 h 361"/>
              <a:gd name="T12" fmla="*/ 0 w 4870"/>
              <a:gd name="T13" fmla="*/ 26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75832" name="Freeform 24"/>
          <p:cNvSpPr>
            <a:spLocks/>
          </p:cNvSpPr>
          <p:nvPr/>
        </p:nvSpPr>
        <p:spPr bwMode="gray">
          <a:xfrm>
            <a:off x="6872288" y="2076450"/>
            <a:ext cx="1741487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FFFF00"/>
          </a:solidFill>
          <a:ln w="12700" cmpd="sng">
            <a:round/>
            <a:headEnd/>
            <a:tailEnd/>
          </a:ln>
          <a:effectLst/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FFFF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75833" name="Freeform 25"/>
          <p:cNvSpPr>
            <a:spLocks/>
          </p:cNvSpPr>
          <p:nvPr/>
        </p:nvSpPr>
        <p:spPr bwMode="gray">
          <a:xfrm>
            <a:off x="5524500" y="2076450"/>
            <a:ext cx="1349375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75834" name="Freeform 26"/>
          <p:cNvSpPr>
            <a:spLocks/>
          </p:cNvSpPr>
          <p:nvPr/>
        </p:nvSpPr>
        <p:spPr bwMode="gray">
          <a:xfrm>
            <a:off x="1489075" y="2076450"/>
            <a:ext cx="1346200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9999FF"/>
          </a:solidFill>
          <a:ln w="12700" cmpd="sng">
            <a:round/>
            <a:headEnd/>
            <a:tailEnd/>
          </a:ln>
          <a:effectLst/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9999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75835" name="Freeform 27"/>
          <p:cNvSpPr>
            <a:spLocks/>
          </p:cNvSpPr>
          <p:nvPr/>
        </p:nvSpPr>
        <p:spPr bwMode="gray">
          <a:xfrm>
            <a:off x="2832100" y="2076450"/>
            <a:ext cx="1355725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75836" name="Freeform 28"/>
          <p:cNvSpPr>
            <a:spLocks/>
          </p:cNvSpPr>
          <p:nvPr/>
        </p:nvSpPr>
        <p:spPr bwMode="gray">
          <a:xfrm>
            <a:off x="4178300" y="2076450"/>
            <a:ext cx="1355725" cy="533400"/>
          </a:xfrm>
          <a:custGeom>
            <a:avLst/>
            <a:gdLst>
              <a:gd name="T0" fmla="*/ 1 w 925"/>
              <a:gd name="T1" fmla="*/ 100 h 364"/>
              <a:gd name="T2" fmla="*/ 1 w 925"/>
              <a:gd name="T3" fmla="*/ 364 h 364"/>
              <a:gd name="T4" fmla="*/ 923 w 925"/>
              <a:gd name="T5" fmla="*/ 364 h 364"/>
              <a:gd name="T6" fmla="*/ 924 w 925"/>
              <a:gd name="T7" fmla="*/ 98 h 364"/>
              <a:gd name="T8" fmla="*/ 903 w 925"/>
              <a:gd name="T9" fmla="*/ 22 h 364"/>
              <a:gd name="T10" fmla="*/ 822 w 925"/>
              <a:gd name="T11" fmla="*/ 3 h 364"/>
              <a:gd name="T12" fmla="*/ 99 w 925"/>
              <a:gd name="T13" fmla="*/ 2 h 364"/>
              <a:gd name="T14" fmla="*/ 21 w 925"/>
              <a:gd name="T15" fmla="*/ 26 h 364"/>
              <a:gd name="T16" fmla="*/ 1 w 925"/>
              <a:gd name="T17" fmla="*/ 10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12700" cmpd="sng">
            <a:round/>
            <a:headEnd/>
            <a:tailEnd/>
          </a:ln>
          <a:effectLst/>
          <a:scene3d>
            <a:camera prst="legacyPerspectiveTop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75837" name="Group 29"/>
          <p:cNvGrpSpPr>
            <a:grpSpLocks/>
          </p:cNvGrpSpPr>
          <p:nvPr/>
        </p:nvGrpSpPr>
        <p:grpSpPr bwMode="auto">
          <a:xfrm>
            <a:off x="1481138" y="2576513"/>
            <a:ext cx="7134225" cy="2051050"/>
            <a:chOff x="451" y="1483"/>
            <a:chExt cx="4869" cy="1400"/>
          </a:xfrm>
        </p:grpSpPr>
        <p:sp>
          <p:nvSpPr>
            <p:cNvPr id="375838" name="Rectangle 30"/>
            <p:cNvSpPr>
              <a:spLocks noChangeArrowheads="1"/>
            </p:cNvSpPr>
            <p:nvPr/>
          </p:nvSpPr>
          <p:spPr bwMode="gray">
            <a:xfrm>
              <a:off x="3212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39" name="Rectangle 31"/>
            <p:cNvSpPr>
              <a:spLocks noChangeArrowheads="1"/>
            </p:cNvSpPr>
            <p:nvPr/>
          </p:nvSpPr>
          <p:spPr bwMode="gray">
            <a:xfrm>
              <a:off x="2291" y="25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0" name="Rectangle 32"/>
            <p:cNvSpPr>
              <a:spLocks noChangeArrowheads="1"/>
            </p:cNvSpPr>
            <p:nvPr/>
          </p:nvSpPr>
          <p:spPr bwMode="gray">
            <a:xfrm>
              <a:off x="137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1" name="Rectangle 33"/>
            <p:cNvSpPr>
              <a:spLocks noChangeArrowheads="1"/>
            </p:cNvSpPr>
            <p:nvPr/>
          </p:nvSpPr>
          <p:spPr bwMode="gray">
            <a:xfrm>
              <a:off x="45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04</a:t>
              </a:r>
            </a:p>
          </p:txBody>
        </p:sp>
        <p:sp>
          <p:nvSpPr>
            <p:cNvPr id="375842" name="Rectangle 34"/>
            <p:cNvSpPr>
              <a:spLocks noChangeArrowheads="1"/>
            </p:cNvSpPr>
            <p:nvPr/>
          </p:nvSpPr>
          <p:spPr bwMode="gray">
            <a:xfrm>
              <a:off x="3212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3" name="Rectangle 35"/>
            <p:cNvSpPr>
              <a:spLocks noChangeArrowheads="1"/>
            </p:cNvSpPr>
            <p:nvPr/>
          </p:nvSpPr>
          <p:spPr bwMode="gray">
            <a:xfrm>
              <a:off x="2291" y="21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4" name="Rectangle 36"/>
            <p:cNvSpPr>
              <a:spLocks noChangeArrowheads="1"/>
            </p:cNvSpPr>
            <p:nvPr/>
          </p:nvSpPr>
          <p:spPr bwMode="gray">
            <a:xfrm>
              <a:off x="137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5" name="Rectangle 37"/>
            <p:cNvSpPr>
              <a:spLocks noChangeArrowheads="1"/>
            </p:cNvSpPr>
            <p:nvPr/>
          </p:nvSpPr>
          <p:spPr bwMode="gray">
            <a:xfrm>
              <a:off x="45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03</a:t>
              </a:r>
            </a:p>
          </p:txBody>
        </p:sp>
        <p:sp>
          <p:nvSpPr>
            <p:cNvPr id="375846" name="Rectangle 38"/>
            <p:cNvSpPr>
              <a:spLocks noChangeArrowheads="1"/>
            </p:cNvSpPr>
            <p:nvPr/>
          </p:nvSpPr>
          <p:spPr bwMode="gray">
            <a:xfrm>
              <a:off x="3212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EBB72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7" name="Rectangle 39"/>
            <p:cNvSpPr>
              <a:spLocks noChangeArrowheads="1"/>
            </p:cNvSpPr>
            <p:nvPr/>
          </p:nvSpPr>
          <p:spPr bwMode="gray">
            <a:xfrm>
              <a:off x="2291" y="18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EBB72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8" name="Rectangle 40"/>
            <p:cNvSpPr>
              <a:spLocks noChangeArrowheads="1"/>
            </p:cNvSpPr>
            <p:nvPr/>
          </p:nvSpPr>
          <p:spPr bwMode="gray">
            <a:xfrm>
              <a:off x="137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EBB72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49" name="Rectangle 41"/>
            <p:cNvSpPr>
              <a:spLocks noChangeArrowheads="1"/>
            </p:cNvSpPr>
            <p:nvPr/>
          </p:nvSpPr>
          <p:spPr bwMode="gray">
            <a:xfrm>
              <a:off x="45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02</a:t>
              </a:r>
            </a:p>
          </p:txBody>
        </p:sp>
        <p:sp>
          <p:nvSpPr>
            <p:cNvPr id="375850" name="Rectangle 42"/>
            <p:cNvSpPr>
              <a:spLocks noChangeArrowheads="1"/>
            </p:cNvSpPr>
            <p:nvPr/>
          </p:nvSpPr>
          <p:spPr bwMode="gray">
            <a:xfrm>
              <a:off x="4132" y="1483"/>
              <a:ext cx="1188" cy="1400"/>
            </a:xfrm>
            <a:prstGeom prst="rect">
              <a:avLst/>
            </a:prstGeom>
            <a:gradFill rotWithShape="1">
              <a:gsLst>
                <a:gs pos="0">
                  <a:srgbClr val="FAFAC2"/>
                </a:gs>
                <a:gs pos="100000">
                  <a:srgbClr val="FAFAC2">
                    <a:gamma/>
                    <a:tint val="2235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l"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400">
                  <a:solidFill>
                    <a:srgbClr val="080808"/>
                  </a:solidFill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375851" name="Rectangle 43"/>
            <p:cNvSpPr>
              <a:spLocks noChangeArrowheads="1"/>
            </p:cNvSpPr>
            <p:nvPr/>
          </p:nvSpPr>
          <p:spPr bwMode="gray">
            <a:xfrm>
              <a:off x="3212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52" name="Rectangle 44"/>
            <p:cNvSpPr>
              <a:spLocks noChangeArrowheads="1"/>
            </p:cNvSpPr>
            <p:nvPr/>
          </p:nvSpPr>
          <p:spPr bwMode="gray">
            <a:xfrm>
              <a:off x="2291" y="14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53" name="Rectangle 45"/>
            <p:cNvSpPr>
              <a:spLocks noChangeArrowheads="1"/>
            </p:cNvSpPr>
            <p:nvPr/>
          </p:nvSpPr>
          <p:spPr bwMode="gray">
            <a:xfrm>
              <a:off x="137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3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375854" name="Rectangle 46"/>
            <p:cNvSpPr>
              <a:spLocks noChangeArrowheads="1"/>
            </p:cNvSpPr>
            <p:nvPr/>
          </p:nvSpPr>
          <p:spPr bwMode="gray">
            <a:xfrm>
              <a:off x="45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tint val="5176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 b="0">
                  <a:solidFill>
                    <a:srgbClr val="080808"/>
                  </a:solidFill>
                  <a:ea typeface="宋体" charset="-122"/>
                </a:rPr>
                <a:t>Title 01</a:t>
              </a:r>
            </a:p>
          </p:txBody>
        </p:sp>
        <p:sp>
          <p:nvSpPr>
            <p:cNvPr id="375855" name="Line 47"/>
            <p:cNvSpPr>
              <a:spLocks noChangeShapeType="1"/>
            </p:cNvSpPr>
            <p:nvPr/>
          </p:nvSpPr>
          <p:spPr bwMode="gray">
            <a:xfrm>
              <a:off x="451" y="14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56" name="Line 48"/>
            <p:cNvSpPr>
              <a:spLocks noChangeShapeType="1"/>
            </p:cNvSpPr>
            <p:nvPr/>
          </p:nvSpPr>
          <p:spPr bwMode="gray">
            <a:xfrm>
              <a:off x="451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57" name="Line 49"/>
            <p:cNvSpPr>
              <a:spLocks noChangeShapeType="1"/>
            </p:cNvSpPr>
            <p:nvPr/>
          </p:nvSpPr>
          <p:spPr bwMode="gray">
            <a:xfrm>
              <a:off x="5320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58" name="Line 50"/>
            <p:cNvSpPr>
              <a:spLocks noChangeShapeType="1"/>
            </p:cNvSpPr>
            <p:nvPr/>
          </p:nvSpPr>
          <p:spPr bwMode="gray">
            <a:xfrm>
              <a:off x="451" y="28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59" name="Line 51"/>
            <p:cNvSpPr>
              <a:spLocks noChangeShapeType="1"/>
            </p:cNvSpPr>
            <p:nvPr/>
          </p:nvSpPr>
          <p:spPr bwMode="gray">
            <a:xfrm>
              <a:off x="137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60" name="Line 52"/>
            <p:cNvSpPr>
              <a:spLocks noChangeShapeType="1"/>
            </p:cNvSpPr>
            <p:nvPr/>
          </p:nvSpPr>
          <p:spPr bwMode="gray">
            <a:xfrm>
              <a:off x="229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61" name="Line 53"/>
            <p:cNvSpPr>
              <a:spLocks noChangeShapeType="1"/>
            </p:cNvSpPr>
            <p:nvPr/>
          </p:nvSpPr>
          <p:spPr bwMode="gray">
            <a:xfrm>
              <a:off x="321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62" name="Line 54"/>
            <p:cNvSpPr>
              <a:spLocks noChangeShapeType="1"/>
            </p:cNvSpPr>
            <p:nvPr/>
          </p:nvSpPr>
          <p:spPr bwMode="gray">
            <a:xfrm>
              <a:off x="451" y="18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63" name="Line 55"/>
            <p:cNvSpPr>
              <a:spLocks noChangeShapeType="1"/>
            </p:cNvSpPr>
            <p:nvPr/>
          </p:nvSpPr>
          <p:spPr bwMode="gray">
            <a:xfrm>
              <a:off x="451" y="218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64" name="Line 56"/>
            <p:cNvSpPr>
              <a:spLocks noChangeShapeType="1"/>
            </p:cNvSpPr>
            <p:nvPr/>
          </p:nvSpPr>
          <p:spPr bwMode="gray">
            <a:xfrm>
              <a:off x="451" y="25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865" name="Line 57"/>
            <p:cNvSpPr>
              <a:spLocks noChangeShapeType="1"/>
            </p:cNvSpPr>
            <p:nvPr/>
          </p:nvSpPr>
          <p:spPr bwMode="gray">
            <a:xfrm>
              <a:off x="413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5866" name="Text Box 58"/>
          <p:cNvSpPr txBox="1">
            <a:spLocks noChangeArrowheads="1"/>
          </p:cNvSpPr>
          <p:nvPr/>
        </p:nvSpPr>
        <p:spPr bwMode="gray">
          <a:xfrm>
            <a:off x="1436688" y="2173288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375867" name="Text Box 59"/>
          <p:cNvSpPr txBox="1">
            <a:spLocks noChangeArrowheads="1"/>
          </p:cNvSpPr>
          <p:nvPr/>
        </p:nvSpPr>
        <p:spPr bwMode="gray">
          <a:xfrm>
            <a:off x="2789238" y="2173288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375868" name="Text Box 60"/>
          <p:cNvSpPr txBox="1">
            <a:spLocks noChangeArrowheads="1"/>
          </p:cNvSpPr>
          <p:nvPr/>
        </p:nvSpPr>
        <p:spPr bwMode="gray">
          <a:xfrm>
            <a:off x="4135438" y="2173288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375869" name="Text Box 61"/>
          <p:cNvSpPr txBox="1">
            <a:spLocks noChangeArrowheads="1"/>
          </p:cNvSpPr>
          <p:nvPr/>
        </p:nvSpPr>
        <p:spPr bwMode="gray">
          <a:xfrm>
            <a:off x="5487988" y="2173288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375870" name="Text Box 62"/>
          <p:cNvSpPr txBox="1">
            <a:spLocks noChangeArrowheads="1"/>
          </p:cNvSpPr>
          <p:nvPr/>
        </p:nvSpPr>
        <p:spPr bwMode="gray">
          <a:xfrm>
            <a:off x="7021513" y="2173288"/>
            <a:ext cx="14255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Title</a:t>
            </a:r>
          </a:p>
        </p:txBody>
      </p:sp>
      <p:sp>
        <p:nvSpPr>
          <p:cNvPr id="375871" name="Text Box 63"/>
          <p:cNvSpPr txBox="1">
            <a:spLocks noChangeArrowheads="1"/>
          </p:cNvSpPr>
          <p:nvPr/>
        </p:nvSpPr>
        <p:spPr bwMode="gray">
          <a:xfrm>
            <a:off x="2960688" y="4686300"/>
            <a:ext cx="4638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2" pitchFamily="18" charset="2"/>
              <a:buChar char="Ø"/>
            </a:pPr>
            <a:r>
              <a:rPr lang="zh-CN" altLang="en-US" sz="200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8F8F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375872" name="Rectangle 6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Oval 3"/>
          <p:cNvSpPr>
            <a:spLocks noChangeArrowheads="1"/>
          </p:cNvSpPr>
          <p:nvPr/>
        </p:nvSpPr>
        <p:spPr bwMode="blackWhite">
          <a:xfrm>
            <a:off x="6662738" y="1920875"/>
            <a:ext cx="693737" cy="693738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56" name="AutoShape 4"/>
          <p:cNvSpPr>
            <a:spLocks noChangeArrowheads="1"/>
          </p:cNvSpPr>
          <p:nvPr/>
        </p:nvSpPr>
        <p:spPr bwMode="auto">
          <a:xfrm>
            <a:off x="4121150" y="2270125"/>
            <a:ext cx="1508125" cy="1068388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57" name="Oval 5"/>
          <p:cNvSpPr>
            <a:spLocks noChangeArrowheads="1"/>
          </p:cNvSpPr>
          <p:nvPr/>
        </p:nvSpPr>
        <p:spPr bwMode="blackWhite">
          <a:xfrm>
            <a:off x="4535488" y="1500188"/>
            <a:ext cx="693737" cy="693737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58" name="Text Box 6"/>
          <p:cNvSpPr txBox="1">
            <a:spLocks noChangeArrowheads="1"/>
          </p:cNvSpPr>
          <p:nvPr/>
        </p:nvSpPr>
        <p:spPr bwMode="auto">
          <a:xfrm>
            <a:off x="4391025" y="2276475"/>
            <a:ext cx="9826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accent2"/>
                </a:solidFill>
                <a:ea typeface="宋体" charset="-122"/>
              </a:rPr>
              <a:t>20.4%</a:t>
            </a:r>
          </a:p>
        </p:txBody>
      </p:sp>
      <p:sp>
        <p:nvSpPr>
          <p:cNvPr id="330759" name="Rectangle 7"/>
          <p:cNvSpPr>
            <a:spLocks noChangeArrowheads="1"/>
          </p:cNvSpPr>
          <p:nvPr/>
        </p:nvSpPr>
        <p:spPr bwMode="auto">
          <a:xfrm>
            <a:off x="4121150" y="2665413"/>
            <a:ext cx="1487488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sp>
        <p:nvSpPr>
          <p:cNvPr id="330760" name="Line 8"/>
          <p:cNvSpPr>
            <a:spLocks noChangeShapeType="1"/>
          </p:cNvSpPr>
          <p:nvPr/>
        </p:nvSpPr>
        <p:spPr bwMode="auto">
          <a:xfrm>
            <a:off x="4121150" y="264477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1" name="AutoShape 9"/>
          <p:cNvSpPr>
            <a:spLocks noChangeArrowheads="1"/>
          </p:cNvSpPr>
          <p:nvPr/>
        </p:nvSpPr>
        <p:spPr bwMode="auto">
          <a:xfrm>
            <a:off x="6238875" y="2690813"/>
            <a:ext cx="1508125" cy="1068387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2" name="Text Box 10"/>
          <p:cNvSpPr txBox="1">
            <a:spLocks noChangeArrowheads="1"/>
          </p:cNvSpPr>
          <p:nvPr/>
        </p:nvSpPr>
        <p:spPr bwMode="auto">
          <a:xfrm>
            <a:off x="6494463" y="2697163"/>
            <a:ext cx="1020762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folHlink"/>
                </a:solidFill>
                <a:ea typeface="宋体" charset="-122"/>
              </a:rPr>
              <a:t>20.4%</a:t>
            </a:r>
          </a:p>
        </p:txBody>
      </p:sp>
      <p:sp>
        <p:nvSpPr>
          <p:cNvPr id="330763" name="Rectangle 11"/>
          <p:cNvSpPr>
            <a:spLocks noChangeArrowheads="1"/>
          </p:cNvSpPr>
          <p:nvPr/>
        </p:nvSpPr>
        <p:spPr bwMode="auto">
          <a:xfrm>
            <a:off x="6238875" y="3086100"/>
            <a:ext cx="14874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8080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ea typeface="宋体" charset="-122"/>
              </a:rPr>
              <a:t>Description of the company’s products</a:t>
            </a:r>
          </a:p>
        </p:txBody>
      </p:sp>
      <p:sp>
        <p:nvSpPr>
          <p:cNvPr id="330764" name="Line 12"/>
          <p:cNvSpPr>
            <a:spLocks noChangeShapeType="1"/>
          </p:cNvSpPr>
          <p:nvPr/>
        </p:nvSpPr>
        <p:spPr bwMode="auto">
          <a:xfrm>
            <a:off x="6238875" y="3065463"/>
            <a:ext cx="1508125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5" name="Oval 13"/>
          <p:cNvSpPr>
            <a:spLocks noChangeArrowheads="1"/>
          </p:cNvSpPr>
          <p:nvPr/>
        </p:nvSpPr>
        <p:spPr bwMode="blackWhite">
          <a:xfrm>
            <a:off x="7019925" y="4295775"/>
            <a:ext cx="693738" cy="693738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6" name="AutoShape 14"/>
          <p:cNvSpPr>
            <a:spLocks noChangeArrowheads="1"/>
          </p:cNvSpPr>
          <p:nvPr/>
        </p:nvSpPr>
        <p:spPr bwMode="gray">
          <a:xfrm>
            <a:off x="1822450" y="2397125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7" name="Oval 15"/>
          <p:cNvSpPr>
            <a:spLocks noChangeArrowheads="1"/>
          </p:cNvSpPr>
          <p:nvPr/>
        </p:nvSpPr>
        <p:spPr bwMode="blackWhite">
          <a:xfrm>
            <a:off x="2259013" y="1627188"/>
            <a:ext cx="693737" cy="692150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8" name="Arc 16"/>
          <p:cNvSpPr>
            <a:spLocks/>
          </p:cNvSpPr>
          <p:nvPr/>
        </p:nvSpPr>
        <p:spPr bwMode="gray">
          <a:xfrm rot="24928958" flipH="1" flipV="1">
            <a:off x="2349500" y="1749426"/>
            <a:ext cx="439737" cy="4175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588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56796" dir="3806097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9" name="Arc 17"/>
          <p:cNvSpPr>
            <a:spLocks/>
          </p:cNvSpPr>
          <p:nvPr/>
        </p:nvSpPr>
        <p:spPr bwMode="gray">
          <a:xfrm rot="6106500">
            <a:off x="7143751" y="4410075"/>
            <a:ext cx="425450" cy="415925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20507"/>
              <a:gd name="T1" fmla="*/ 728 h 21600"/>
              <a:gd name="T2" fmla="*/ 20507 w 20507"/>
              <a:gd name="T3" fmla="*/ 6006 h 21600"/>
              <a:gd name="T4" fmla="*/ 5560 w 2050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507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</a:path>
              <a:path w="20507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  <a:lnTo>
                  <a:pt x="5560" y="2160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6275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70" name="Arc 18"/>
          <p:cNvSpPr>
            <a:spLocks/>
          </p:cNvSpPr>
          <p:nvPr/>
        </p:nvSpPr>
        <p:spPr bwMode="gray">
          <a:xfrm rot="5400000">
            <a:off x="6802438" y="2116138"/>
            <a:ext cx="376237" cy="261937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275"/>
                  <a:invGamma/>
                </a:schemeClr>
              </a:gs>
            </a:gsLst>
            <a:lin ang="18900000" scaled="1"/>
          </a:gradFill>
          <a:ln>
            <a:noFill/>
          </a:ln>
          <a:effectLst>
            <a:outerShdw dist="45791" dir="3378596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71" name="Arc 19"/>
          <p:cNvSpPr>
            <a:spLocks/>
          </p:cNvSpPr>
          <p:nvPr/>
        </p:nvSpPr>
        <p:spPr bwMode="gray">
          <a:xfrm>
            <a:off x="4792663" y="1666875"/>
            <a:ext cx="279400" cy="3571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56078"/>
                  <a:invGamma/>
                </a:schemeClr>
              </a:gs>
            </a:gsLst>
            <a:lin ang="189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72" name="Text Box 20"/>
          <p:cNvSpPr txBox="1">
            <a:spLocks noChangeArrowheads="1"/>
          </p:cNvSpPr>
          <p:nvPr/>
        </p:nvSpPr>
        <p:spPr bwMode="auto">
          <a:xfrm>
            <a:off x="2259013" y="2405063"/>
            <a:ext cx="696912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accent1"/>
                </a:solidFill>
                <a:ea typeface="宋体" charset="-122"/>
              </a:rPr>
              <a:t>90%</a:t>
            </a:r>
          </a:p>
        </p:txBody>
      </p:sp>
      <p:sp>
        <p:nvSpPr>
          <p:cNvPr id="330773" name="Rectangle 21"/>
          <p:cNvSpPr>
            <a:spLocks noChangeArrowheads="1"/>
          </p:cNvSpPr>
          <p:nvPr/>
        </p:nvSpPr>
        <p:spPr bwMode="auto">
          <a:xfrm>
            <a:off x="1822450" y="2792413"/>
            <a:ext cx="1487488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graphicFrame>
        <p:nvGraphicFramePr>
          <p:cNvPr id="330774" name="Object 22"/>
          <p:cNvGraphicFramePr>
            <a:graphicFrameLocks noChangeAspect="1"/>
          </p:cNvGraphicFramePr>
          <p:nvPr>
            <p:ph idx="1"/>
          </p:nvPr>
        </p:nvGraphicFramePr>
        <p:xfrm>
          <a:off x="1571625" y="2481263"/>
          <a:ext cx="4940300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86" name="Chart" r:id="rId3" imgW="11772833" imgH="10239389" progId="MSGraph.Chart.8">
                  <p:embed followColorScheme="full"/>
                </p:oleObj>
              </mc:Choice>
              <mc:Fallback>
                <p:oleObj name="Chart" r:id="rId3" imgW="11772833" imgH="10239389" progId="MSGraph.Chart.8">
                  <p:embed followColorScheme="full"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571625" y="2481263"/>
                        <a:ext cx="4940300" cy="429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0775" name="Line 23"/>
          <p:cNvSpPr>
            <a:spLocks noChangeShapeType="1"/>
          </p:cNvSpPr>
          <p:nvPr/>
        </p:nvSpPr>
        <p:spPr bwMode="auto">
          <a:xfrm>
            <a:off x="1822450" y="277177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76" name="AutoShape 24"/>
          <p:cNvSpPr>
            <a:spLocks noChangeArrowheads="1"/>
          </p:cNvSpPr>
          <p:nvPr/>
        </p:nvSpPr>
        <p:spPr bwMode="auto">
          <a:xfrm>
            <a:off x="6583363" y="5095875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77" name="Text Box 25"/>
          <p:cNvSpPr txBox="1">
            <a:spLocks noChangeArrowheads="1"/>
          </p:cNvSpPr>
          <p:nvPr/>
        </p:nvSpPr>
        <p:spPr bwMode="auto">
          <a:xfrm>
            <a:off x="7019925" y="5102225"/>
            <a:ext cx="6985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hlink"/>
                </a:solidFill>
                <a:ea typeface="宋体" charset="-122"/>
              </a:rPr>
              <a:t>38%</a:t>
            </a:r>
          </a:p>
        </p:txBody>
      </p:sp>
      <p:sp>
        <p:nvSpPr>
          <p:cNvPr id="330778" name="Rectangle 26"/>
          <p:cNvSpPr>
            <a:spLocks noChangeArrowheads="1"/>
          </p:cNvSpPr>
          <p:nvPr/>
        </p:nvSpPr>
        <p:spPr bwMode="auto">
          <a:xfrm>
            <a:off x="6583363" y="5491163"/>
            <a:ext cx="1489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sp>
        <p:nvSpPr>
          <p:cNvPr id="330779" name="Line 27"/>
          <p:cNvSpPr>
            <a:spLocks noChangeShapeType="1"/>
          </p:cNvSpPr>
          <p:nvPr/>
        </p:nvSpPr>
        <p:spPr bwMode="auto">
          <a:xfrm>
            <a:off x="6583363" y="547052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80" name="Line 28"/>
          <p:cNvSpPr>
            <a:spLocks noChangeShapeType="1"/>
          </p:cNvSpPr>
          <p:nvPr/>
        </p:nvSpPr>
        <p:spPr bwMode="auto">
          <a:xfrm flipH="1" flipV="1">
            <a:off x="2489200" y="3494088"/>
            <a:ext cx="87313" cy="1014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81" name="Line 29"/>
          <p:cNvSpPr>
            <a:spLocks noChangeShapeType="1"/>
          </p:cNvSpPr>
          <p:nvPr/>
        </p:nvSpPr>
        <p:spPr bwMode="auto">
          <a:xfrm flipH="1" flipV="1">
            <a:off x="5060950" y="3036888"/>
            <a:ext cx="220663" cy="909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82" name="Line 30"/>
          <p:cNvSpPr>
            <a:spLocks noChangeShapeType="1"/>
          </p:cNvSpPr>
          <p:nvPr/>
        </p:nvSpPr>
        <p:spPr bwMode="auto">
          <a:xfrm flipV="1">
            <a:off x="5772150" y="3736975"/>
            <a:ext cx="565150" cy="795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83" name="Line 31"/>
          <p:cNvSpPr>
            <a:spLocks noChangeShapeType="1"/>
          </p:cNvSpPr>
          <p:nvPr/>
        </p:nvSpPr>
        <p:spPr bwMode="auto">
          <a:xfrm>
            <a:off x="4821238" y="4959350"/>
            <a:ext cx="1736725" cy="354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85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501" name="Rectangle 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360502" name="AutoShape 54"/>
          <p:cNvSpPr>
            <a:spLocks noChangeArrowheads="1"/>
          </p:cNvSpPr>
          <p:nvPr/>
        </p:nvSpPr>
        <p:spPr bwMode="gray">
          <a:xfrm>
            <a:off x="1477963" y="6084888"/>
            <a:ext cx="6540500" cy="457200"/>
          </a:xfrm>
          <a:prstGeom prst="roundRect">
            <a:avLst>
              <a:gd name="adj" fmla="val 27481"/>
            </a:avLst>
          </a:prstGeom>
          <a:gradFill rotWithShape="1">
            <a:gsLst>
              <a:gs pos="0">
                <a:srgbClr val="6DAF91"/>
              </a:gs>
              <a:gs pos="100000">
                <a:srgbClr val="6DAF91">
                  <a:gamma/>
                  <a:tint val="72549"/>
                  <a:invGamma/>
                </a:srgbClr>
              </a:gs>
            </a:gsLst>
            <a:lin ang="5400000" scaled="1"/>
          </a:gradFill>
          <a:ln w="25400" algn="ctr">
            <a:solidFill>
              <a:srgbClr val="7EB89E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3" name="AutoShape 55"/>
          <p:cNvSpPr>
            <a:spLocks noChangeArrowheads="1"/>
          </p:cNvSpPr>
          <p:nvPr/>
        </p:nvSpPr>
        <p:spPr bwMode="gray">
          <a:xfrm flipH="1">
            <a:off x="2801938" y="1679575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549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4" name="Line 56"/>
          <p:cNvSpPr>
            <a:spLocks noChangeShapeType="1"/>
          </p:cNvSpPr>
          <p:nvPr/>
        </p:nvSpPr>
        <p:spPr bwMode="gray">
          <a:xfrm>
            <a:off x="4708525" y="1117600"/>
            <a:ext cx="0" cy="4814888"/>
          </a:xfrm>
          <a:prstGeom prst="line">
            <a:avLst/>
          </a:prstGeom>
          <a:noFill/>
          <a:ln w="9525">
            <a:solidFill>
              <a:srgbClr val="080808"/>
            </a:solidFill>
            <a:prstDash val="lgDash"/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5" name="AutoShape 57"/>
          <p:cNvSpPr>
            <a:spLocks noChangeArrowheads="1"/>
          </p:cNvSpPr>
          <p:nvPr/>
        </p:nvSpPr>
        <p:spPr bwMode="gray">
          <a:xfrm>
            <a:off x="4733925" y="1679575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51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6" name="AutoShape 58"/>
          <p:cNvSpPr>
            <a:spLocks noChangeArrowheads="1"/>
          </p:cNvSpPr>
          <p:nvPr/>
        </p:nvSpPr>
        <p:spPr bwMode="gray">
          <a:xfrm rot="5400000">
            <a:off x="4735513" y="3621088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7647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7" name="AutoShape 59"/>
          <p:cNvSpPr>
            <a:spLocks noChangeArrowheads="1"/>
          </p:cNvSpPr>
          <p:nvPr/>
        </p:nvSpPr>
        <p:spPr bwMode="gray">
          <a:xfrm rot="16200000" flipH="1">
            <a:off x="2803525" y="3621088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78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8" name="Line 60"/>
          <p:cNvSpPr>
            <a:spLocks noChangeShapeType="1"/>
          </p:cNvSpPr>
          <p:nvPr/>
        </p:nvSpPr>
        <p:spPr bwMode="gray">
          <a:xfrm>
            <a:off x="2174875" y="3589338"/>
            <a:ext cx="5070475" cy="0"/>
          </a:xfrm>
          <a:prstGeom prst="line">
            <a:avLst/>
          </a:prstGeom>
          <a:noFill/>
          <a:ln w="9525">
            <a:solidFill>
              <a:srgbClr val="080808"/>
            </a:solidFill>
            <a:prstDash val="lgDash"/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509" name="Rectangle 61"/>
          <p:cNvSpPr>
            <a:spLocks noChangeArrowheads="1"/>
          </p:cNvSpPr>
          <p:nvPr/>
        </p:nvSpPr>
        <p:spPr bwMode="gray">
          <a:xfrm>
            <a:off x="1624013" y="1590675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Please write down of contents explanation for Business Area.</a:t>
            </a:r>
          </a:p>
        </p:txBody>
      </p:sp>
      <p:sp>
        <p:nvSpPr>
          <p:cNvPr id="360510" name="Rectangle 62"/>
          <p:cNvSpPr>
            <a:spLocks noChangeArrowheads="1"/>
          </p:cNvSpPr>
          <p:nvPr/>
        </p:nvSpPr>
        <p:spPr bwMode="gray">
          <a:xfrm>
            <a:off x="2709863" y="26162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80808"/>
                </a:solidFill>
                <a:ea typeface="宋体" charset="-122"/>
              </a:rPr>
              <a:t>Business Area</a:t>
            </a:r>
          </a:p>
        </p:txBody>
      </p:sp>
      <p:sp>
        <p:nvSpPr>
          <p:cNvPr id="360511" name="Rectangle 63"/>
          <p:cNvSpPr>
            <a:spLocks noChangeArrowheads="1"/>
          </p:cNvSpPr>
          <p:nvPr/>
        </p:nvSpPr>
        <p:spPr bwMode="gray">
          <a:xfrm>
            <a:off x="4878388" y="26162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80808"/>
                </a:solidFill>
                <a:ea typeface="宋体" charset="-122"/>
              </a:rPr>
              <a:t>Business Area</a:t>
            </a:r>
          </a:p>
        </p:txBody>
      </p:sp>
      <p:sp>
        <p:nvSpPr>
          <p:cNvPr id="360512" name="Rectangle 64"/>
          <p:cNvSpPr>
            <a:spLocks noChangeArrowheads="1"/>
          </p:cNvSpPr>
          <p:nvPr/>
        </p:nvSpPr>
        <p:spPr bwMode="gray">
          <a:xfrm>
            <a:off x="4878388" y="40767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80808"/>
                </a:solidFill>
                <a:ea typeface="宋体" charset="-122"/>
              </a:rPr>
              <a:t>Business Area</a:t>
            </a:r>
          </a:p>
        </p:txBody>
      </p:sp>
      <p:sp>
        <p:nvSpPr>
          <p:cNvPr id="360513" name="Rectangle 65"/>
          <p:cNvSpPr>
            <a:spLocks noChangeArrowheads="1"/>
          </p:cNvSpPr>
          <p:nvPr/>
        </p:nvSpPr>
        <p:spPr bwMode="gray">
          <a:xfrm>
            <a:off x="2757488" y="40767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80808"/>
                </a:solidFill>
                <a:ea typeface="宋体" charset="-122"/>
              </a:rPr>
              <a:t>Business Area</a:t>
            </a:r>
          </a:p>
        </p:txBody>
      </p:sp>
      <p:sp>
        <p:nvSpPr>
          <p:cNvPr id="360514" name="Rectangle 66"/>
          <p:cNvSpPr>
            <a:spLocks noChangeArrowheads="1"/>
          </p:cNvSpPr>
          <p:nvPr/>
        </p:nvSpPr>
        <p:spPr bwMode="gray">
          <a:xfrm>
            <a:off x="1624013" y="6161088"/>
            <a:ext cx="6248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FEFEFE"/>
                </a:solidFill>
                <a:ea typeface="宋体" charset="-122"/>
              </a:rPr>
              <a:t>Please write down of contents explanation for Business Area.</a:t>
            </a:r>
          </a:p>
        </p:txBody>
      </p:sp>
      <p:sp>
        <p:nvSpPr>
          <p:cNvPr id="360515" name="Rectangle 67"/>
          <p:cNvSpPr>
            <a:spLocks noChangeArrowheads="1"/>
          </p:cNvSpPr>
          <p:nvPr/>
        </p:nvSpPr>
        <p:spPr bwMode="gray">
          <a:xfrm>
            <a:off x="5095875" y="1590675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Please write down of contents explanation for Business Area.</a:t>
            </a:r>
          </a:p>
        </p:txBody>
      </p:sp>
      <p:sp>
        <p:nvSpPr>
          <p:cNvPr id="360516" name="Rectangle 68"/>
          <p:cNvSpPr>
            <a:spLocks noChangeArrowheads="1"/>
          </p:cNvSpPr>
          <p:nvPr/>
        </p:nvSpPr>
        <p:spPr bwMode="gray">
          <a:xfrm>
            <a:off x="1624013" y="501491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Please write down of contents explanation for Business Area.</a:t>
            </a:r>
          </a:p>
        </p:txBody>
      </p:sp>
      <p:sp>
        <p:nvSpPr>
          <p:cNvPr id="360517" name="Rectangle 69"/>
          <p:cNvSpPr>
            <a:spLocks noChangeArrowheads="1"/>
          </p:cNvSpPr>
          <p:nvPr/>
        </p:nvSpPr>
        <p:spPr bwMode="gray">
          <a:xfrm>
            <a:off x="5095875" y="501491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Please write down of contents explanation for Business Area.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496" name="Rectangle 1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85497" name="Text Box 121"/>
          <p:cNvSpPr txBox="1">
            <a:spLocks noChangeArrowheads="1"/>
          </p:cNvSpPr>
          <p:nvPr/>
        </p:nvSpPr>
        <p:spPr bwMode="auto">
          <a:xfrm flipH="1">
            <a:off x="5826125" y="3214688"/>
            <a:ext cx="1809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85498" name="Text Box 122"/>
          <p:cNvSpPr txBox="1">
            <a:spLocks noChangeArrowheads="1"/>
          </p:cNvSpPr>
          <p:nvPr/>
        </p:nvSpPr>
        <p:spPr bwMode="auto">
          <a:xfrm flipH="1">
            <a:off x="5845175" y="4191000"/>
            <a:ext cx="1809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85499" name="AutoShape 123"/>
          <p:cNvSpPr>
            <a:spLocks noChangeArrowheads="1"/>
          </p:cNvSpPr>
          <p:nvPr/>
        </p:nvSpPr>
        <p:spPr bwMode="gray">
          <a:xfrm>
            <a:off x="7669213" y="4068763"/>
            <a:ext cx="215900" cy="390525"/>
          </a:xfrm>
          <a:prstGeom prst="can">
            <a:avLst>
              <a:gd name="adj" fmla="val 45221"/>
            </a:avLst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51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5500" name="AutoShape 124"/>
          <p:cNvSpPr>
            <a:spLocks noChangeArrowheads="1"/>
          </p:cNvSpPr>
          <p:nvPr/>
        </p:nvSpPr>
        <p:spPr bwMode="gray">
          <a:xfrm>
            <a:off x="7958138" y="3733800"/>
            <a:ext cx="215900" cy="725488"/>
          </a:xfrm>
          <a:prstGeom prst="can">
            <a:avLst>
              <a:gd name="adj" fmla="val 46702"/>
            </a:avLst>
          </a:prstGeom>
          <a:gradFill rotWithShape="1">
            <a:gsLst>
              <a:gs pos="0">
                <a:srgbClr val="1894E8">
                  <a:gamma/>
                  <a:shade val="46275"/>
                  <a:invGamma/>
                </a:srgbClr>
              </a:gs>
              <a:gs pos="50000">
                <a:srgbClr val="1894E8"/>
              </a:gs>
              <a:gs pos="100000">
                <a:srgbClr val="1894E8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51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5501" name="AutoShape 125"/>
          <p:cNvSpPr>
            <a:spLocks noChangeArrowheads="1"/>
          </p:cNvSpPr>
          <p:nvPr/>
        </p:nvSpPr>
        <p:spPr bwMode="gray">
          <a:xfrm>
            <a:off x="7659688" y="2933700"/>
            <a:ext cx="215900" cy="614363"/>
          </a:xfrm>
          <a:prstGeom prst="can">
            <a:avLst>
              <a:gd name="adj" fmla="val 46188"/>
            </a:avLst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51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5502" name="AutoShape 126"/>
          <p:cNvSpPr>
            <a:spLocks noChangeArrowheads="1"/>
          </p:cNvSpPr>
          <p:nvPr/>
        </p:nvSpPr>
        <p:spPr bwMode="gray">
          <a:xfrm>
            <a:off x="7948613" y="2989263"/>
            <a:ext cx="215900" cy="558800"/>
          </a:xfrm>
          <a:prstGeom prst="can">
            <a:avLst>
              <a:gd name="adj" fmla="val 48458"/>
            </a:avLst>
          </a:prstGeom>
          <a:gradFill rotWithShape="1">
            <a:gsLst>
              <a:gs pos="0">
                <a:srgbClr val="1894E8">
                  <a:gamma/>
                  <a:shade val="46275"/>
                  <a:invGamma/>
                </a:srgbClr>
              </a:gs>
              <a:gs pos="50000">
                <a:srgbClr val="1894E8"/>
              </a:gs>
              <a:gs pos="100000">
                <a:srgbClr val="1894E8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51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85503" name="Group 127"/>
          <p:cNvGrpSpPr>
            <a:grpSpLocks/>
          </p:cNvGrpSpPr>
          <p:nvPr/>
        </p:nvGrpSpPr>
        <p:grpSpPr bwMode="auto">
          <a:xfrm>
            <a:off x="1176338" y="1600200"/>
            <a:ext cx="4310062" cy="4435475"/>
            <a:chOff x="480" y="1008"/>
            <a:chExt cx="2715" cy="2794"/>
          </a:xfrm>
        </p:grpSpPr>
        <p:sp>
          <p:nvSpPr>
            <p:cNvPr id="485504" name="Freeform 128"/>
            <p:cNvSpPr>
              <a:spLocks/>
            </p:cNvSpPr>
            <p:nvPr/>
          </p:nvSpPr>
          <p:spPr bwMode="gray">
            <a:xfrm>
              <a:off x="3034" y="1008"/>
              <a:ext cx="95" cy="483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  <a:gd name="T120" fmla="*/ 26 w 32"/>
                <a:gd name="T121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05" name="Freeform 129"/>
            <p:cNvSpPr>
              <a:spLocks/>
            </p:cNvSpPr>
            <p:nvPr/>
          </p:nvSpPr>
          <p:spPr bwMode="gray">
            <a:xfrm>
              <a:off x="2580" y="2103"/>
              <a:ext cx="106" cy="130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  <a:gd name="T76" fmla="*/ 6 w 36"/>
                <a:gd name="T7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06" name="Freeform 130"/>
            <p:cNvSpPr>
              <a:spLocks/>
            </p:cNvSpPr>
            <p:nvPr/>
          </p:nvSpPr>
          <p:spPr bwMode="gray">
            <a:xfrm>
              <a:off x="2615" y="1744"/>
              <a:ext cx="427" cy="359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  <a:lnTo>
                    <a:pt x="6" y="106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07" name="Freeform 131"/>
            <p:cNvSpPr>
              <a:spLocks/>
            </p:cNvSpPr>
            <p:nvPr/>
          </p:nvSpPr>
          <p:spPr bwMode="gray">
            <a:xfrm>
              <a:off x="2675" y="2087"/>
              <a:ext cx="69" cy="47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  <a:gd name="T12" fmla="*/ 8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08" name="Freeform 132"/>
            <p:cNvSpPr>
              <a:spLocks/>
            </p:cNvSpPr>
            <p:nvPr/>
          </p:nvSpPr>
          <p:spPr bwMode="gray">
            <a:xfrm>
              <a:off x="2964" y="1527"/>
              <a:ext cx="231" cy="176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  <a:gd name="T124" fmla="*/ 36 w 78"/>
                <a:gd name="T1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09" name="Freeform 133"/>
            <p:cNvSpPr>
              <a:spLocks/>
            </p:cNvSpPr>
            <p:nvPr/>
          </p:nvSpPr>
          <p:spPr bwMode="gray">
            <a:xfrm>
              <a:off x="2214" y="2747"/>
              <a:ext cx="106" cy="283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  <a:gd name="T112" fmla="*/ 20 w 36"/>
                <a:gd name="T1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0" name="Freeform 134"/>
            <p:cNvSpPr>
              <a:spLocks/>
            </p:cNvSpPr>
            <p:nvPr/>
          </p:nvSpPr>
          <p:spPr bwMode="gray">
            <a:xfrm>
              <a:off x="2121" y="3041"/>
              <a:ext cx="93" cy="101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  <a:gd name="T66" fmla="*/ 2 w 32"/>
                <a:gd name="T6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1" name="Freeform 135"/>
            <p:cNvSpPr>
              <a:spLocks/>
            </p:cNvSpPr>
            <p:nvPr/>
          </p:nvSpPr>
          <p:spPr bwMode="gray">
            <a:xfrm>
              <a:off x="2297" y="3112"/>
              <a:ext cx="177" cy="13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  <a:gd name="T100" fmla="*/ 42 w 60"/>
                <a:gd name="T10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solidFill>
              <a:schemeClr val="folHlink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2" name="Freeform 136"/>
            <p:cNvSpPr>
              <a:spLocks/>
            </p:cNvSpPr>
            <p:nvPr/>
          </p:nvSpPr>
          <p:spPr bwMode="gray">
            <a:xfrm>
              <a:off x="1880" y="3194"/>
              <a:ext cx="318" cy="284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  <a:lnTo>
                    <a:pt x="62" y="56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3" name="Freeform 137"/>
            <p:cNvSpPr>
              <a:spLocks/>
            </p:cNvSpPr>
            <p:nvPr/>
          </p:nvSpPr>
          <p:spPr bwMode="gray">
            <a:xfrm>
              <a:off x="1822" y="3319"/>
              <a:ext cx="353" cy="323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  <a:lnTo>
                    <a:pt x="102" y="28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4" name="Freeform 138"/>
            <p:cNvSpPr>
              <a:spLocks/>
            </p:cNvSpPr>
            <p:nvPr/>
          </p:nvSpPr>
          <p:spPr bwMode="gray">
            <a:xfrm>
              <a:off x="2186" y="3383"/>
              <a:ext cx="240" cy="283"/>
            </a:xfrm>
            <a:custGeom>
              <a:avLst/>
              <a:gdLst>
                <a:gd name="T0" fmla="*/ 10 w 82"/>
                <a:gd name="T1" fmla="*/ 90 h 96"/>
                <a:gd name="T2" fmla="*/ 8 w 82"/>
                <a:gd name="T3" fmla="*/ 78 h 96"/>
                <a:gd name="T4" fmla="*/ 12 w 82"/>
                <a:gd name="T5" fmla="*/ 64 h 96"/>
                <a:gd name="T6" fmla="*/ 10 w 82"/>
                <a:gd name="T7" fmla="*/ 56 h 96"/>
                <a:gd name="T8" fmla="*/ 2 w 82"/>
                <a:gd name="T9" fmla="*/ 52 h 96"/>
                <a:gd name="T10" fmla="*/ 0 w 82"/>
                <a:gd name="T11" fmla="*/ 46 h 96"/>
                <a:gd name="T12" fmla="*/ 6 w 82"/>
                <a:gd name="T13" fmla="*/ 34 h 96"/>
                <a:gd name="T14" fmla="*/ 8 w 82"/>
                <a:gd name="T15" fmla="*/ 30 h 96"/>
                <a:gd name="T16" fmla="*/ 8 w 82"/>
                <a:gd name="T17" fmla="*/ 20 h 96"/>
                <a:gd name="T18" fmla="*/ 14 w 82"/>
                <a:gd name="T19" fmla="*/ 18 h 96"/>
                <a:gd name="T20" fmla="*/ 20 w 82"/>
                <a:gd name="T21" fmla="*/ 16 h 96"/>
                <a:gd name="T22" fmla="*/ 24 w 82"/>
                <a:gd name="T23" fmla="*/ 8 h 96"/>
                <a:gd name="T24" fmla="*/ 42 w 82"/>
                <a:gd name="T25" fmla="*/ 0 h 96"/>
                <a:gd name="T26" fmla="*/ 52 w 82"/>
                <a:gd name="T27" fmla="*/ 0 h 96"/>
                <a:gd name="T28" fmla="*/ 68 w 82"/>
                <a:gd name="T29" fmla="*/ 4 h 96"/>
                <a:gd name="T30" fmla="*/ 72 w 82"/>
                <a:gd name="T31" fmla="*/ 6 h 96"/>
                <a:gd name="T32" fmla="*/ 76 w 82"/>
                <a:gd name="T33" fmla="*/ 4 h 96"/>
                <a:gd name="T34" fmla="*/ 82 w 82"/>
                <a:gd name="T35" fmla="*/ 10 h 96"/>
                <a:gd name="T36" fmla="*/ 78 w 82"/>
                <a:gd name="T37" fmla="*/ 20 h 96"/>
                <a:gd name="T38" fmla="*/ 68 w 82"/>
                <a:gd name="T39" fmla="*/ 22 h 96"/>
                <a:gd name="T40" fmla="*/ 62 w 82"/>
                <a:gd name="T41" fmla="*/ 14 h 96"/>
                <a:gd name="T42" fmla="*/ 54 w 82"/>
                <a:gd name="T43" fmla="*/ 8 h 96"/>
                <a:gd name="T44" fmla="*/ 40 w 82"/>
                <a:gd name="T45" fmla="*/ 8 h 96"/>
                <a:gd name="T46" fmla="*/ 26 w 82"/>
                <a:gd name="T47" fmla="*/ 16 h 96"/>
                <a:gd name="T48" fmla="*/ 22 w 82"/>
                <a:gd name="T49" fmla="*/ 24 h 96"/>
                <a:gd name="T50" fmla="*/ 20 w 82"/>
                <a:gd name="T51" fmla="*/ 34 h 96"/>
                <a:gd name="T52" fmla="*/ 20 w 82"/>
                <a:gd name="T53" fmla="*/ 38 h 96"/>
                <a:gd name="T54" fmla="*/ 34 w 82"/>
                <a:gd name="T55" fmla="*/ 36 h 96"/>
                <a:gd name="T56" fmla="*/ 44 w 82"/>
                <a:gd name="T57" fmla="*/ 32 h 96"/>
                <a:gd name="T58" fmla="*/ 50 w 82"/>
                <a:gd name="T59" fmla="*/ 28 h 96"/>
                <a:gd name="T60" fmla="*/ 54 w 82"/>
                <a:gd name="T61" fmla="*/ 30 h 96"/>
                <a:gd name="T62" fmla="*/ 54 w 82"/>
                <a:gd name="T63" fmla="*/ 36 h 96"/>
                <a:gd name="T64" fmla="*/ 46 w 82"/>
                <a:gd name="T65" fmla="*/ 40 h 96"/>
                <a:gd name="T66" fmla="*/ 36 w 82"/>
                <a:gd name="T67" fmla="*/ 44 h 96"/>
                <a:gd name="T68" fmla="*/ 32 w 82"/>
                <a:gd name="T69" fmla="*/ 46 h 96"/>
                <a:gd name="T70" fmla="*/ 32 w 82"/>
                <a:gd name="T71" fmla="*/ 50 h 96"/>
                <a:gd name="T72" fmla="*/ 40 w 82"/>
                <a:gd name="T73" fmla="*/ 54 h 96"/>
                <a:gd name="T74" fmla="*/ 46 w 82"/>
                <a:gd name="T75" fmla="*/ 66 h 96"/>
                <a:gd name="T76" fmla="*/ 58 w 82"/>
                <a:gd name="T77" fmla="*/ 76 h 96"/>
                <a:gd name="T78" fmla="*/ 38 w 82"/>
                <a:gd name="T79" fmla="*/ 96 h 96"/>
                <a:gd name="T80" fmla="*/ 32 w 82"/>
                <a:gd name="T81" fmla="*/ 62 h 96"/>
                <a:gd name="T82" fmla="*/ 24 w 82"/>
                <a:gd name="T83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  <a:lnTo>
                    <a:pt x="16" y="88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5" name="Freeform 139"/>
            <p:cNvSpPr>
              <a:spLocks/>
            </p:cNvSpPr>
            <p:nvPr/>
          </p:nvSpPr>
          <p:spPr bwMode="gray">
            <a:xfrm>
              <a:off x="1284" y="3261"/>
              <a:ext cx="400" cy="435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6" name="Freeform 140"/>
            <p:cNvSpPr>
              <a:spLocks/>
            </p:cNvSpPr>
            <p:nvPr/>
          </p:nvSpPr>
          <p:spPr bwMode="gray">
            <a:xfrm>
              <a:off x="1673" y="3709"/>
              <a:ext cx="342" cy="93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  <a:gd name="T70" fmla="*/ 50 w 116"/>
                <a:gd name="T7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  <a:lnTo>
                    <a:pt x="50" y="22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7" name="Freeform 141"/>
            <p:cNvSpPr>
              <a:spLocks/>
            </p:cNvSpPr>
            <p:nvPr/>
          </p:nvSpPr>
          <p:spPr bwMode="gray">
            <a:xfrm>
              <a:off x="480" y="1060"/>
              <a:ext cx="2331" cy="1691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  <a:lnTo>
                    <a:pt x="194" y="86"/>
                  </a:lnTo>
                  <a:close/>
                </a:path>
              </a:pathLst>
            </a:custGeom>
            <a:solidFill>
              <a:schemeClr val="folHlink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8" name="Freeform 142"/>
            <p:cNvSpPr>
              <a:spLocks/>
            </p:cNvSpPr>
            <p:nvPr/>
          </p:nvSpPr>
          <p:spPr bwMode="gray">
            <a:xfrm>
              <a:off x="2328" y="1554"/>
              <a:ext cx="342" cy="509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  <a:gd name="T88" fmla="*/ 116 w 116"/>
                <a:gd name="T8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19" name="Freeform 143"/>
            <p:cNvSpPr>
              <a:spLocks/>
            </p:cNvSpPr>
            <p:nvPr/>
          </p:nvSpPr>
          <p:spPr bwMode="gray">
            <a:xfrm>
              <a:off x="1048" y="1223"/>
              <a:ext cx="1240" cy="511"/>
            </a:xfrm>
            <a:custGeom>
              <a:avLst/>
              <a:gdLst>
                <a:gd name="T0" fmla="*/ 77 w 1240"/>
                <a:gd name="T1" fmla="*/ 59 h 511"/>
                <a:gd name="T2" fmla="*/ 82 w 1240"/>
                <a:gd name="T3" fmla="*/ 47 h 511"/>
                <a:gd name="T4" fmla="*/ 94 w 1240"/>
                <a:gd name="T5" fmla="*/ 35 h 511"/>
                <a:gd name="T6" fmla="*/ 118 w 1240"/>
                <a:gd name="T7" fmla="*/ 29 h 511"/>
                <a:gd name="T8" fmla="*/ 165 w 1240"/>
                <a:gd name="T9" fmla="*/ 41 h 511"/>
                <a:gd name="T10" fmla="*/ 200 w 1240"/>
                <a:gd name="T11" fmla="*/ 41 h 511"/>
                <a:gd name="T12" fmla="*/ 259 w 1240"/>
                <a:gd name="T13" fmla="*/ 70 h 511"/>
                <a:gd name="T14" fmla="*/ 312 w 1240"/>
                <a:gd name="T15" fmla="*/ 123 h 511"/>
                <a:gd name="T16" fmla="*/ 330 w 1240"/>
                <a:gd name="T17" fmla="*/ 117 h 511"/>
                <a:gd name="T18" fmla="*/ 348 w 1240"/>
                <a:gd name="T19" fmla="*/ 100 h 511"/>
                <a:gd name="T20" fmla="*/ 353 w 1240"/>
                <a:gd name="T21" fmla="*/ 65 h 511"/>
                <a:gd name="T22" fmla="*/ 371 w 1240"/>
                <a:gd name="T23" fmla="*/ 53 h 511"/>
                <a:gd name="T24" fmla="*/ 389 w 1240"/>
                <a:gd name="T25" fmla="*/ 53 h 511"/>
                <a:gd name="T26" fmla="*/ 424 w 1240"/>
                <a:gd name="T27" fmla="*/ 18 h 511"/>
                <a:gd name="T28" fmla="*/ 489 w 1240"/>
                <a:gd name="T29" fmla="*/ 0 h 511"/>
                <a:gd name="T30" fmla="*/ 560 w 1240"/>
                <a:gd name="T31" fmla="*/ 12 h 511"/>
                <a:gd name="T32" fmla="*/ 636 w 1240"/>
                <a:gd name="T33" fmla="*/ 12 h 511"/>
                <a:gd name="T34" fmla="*/ 748 w 1240"/>
                <a:gd name="T35" fmla="*/ 70 h 511"/>
                <a:gd name="T36" fmla="*/ 772 w 1240"/>
                <a:gd name="T37" fmla="*/ 76 h 511"/>
                <a:gd name="T38" fmla="*/ 860 w 1240"/>
                <a:gd name="T39" fmla="*/ 65 h 511"/>
                <a:gd name="T40" fmla="*/ 919 w 1240"/>
                <a:gd name="T41" fmla="*/ 41 h 511"/>
                <a:gd name="T42" fmla="*/ 942 w 1240"/>
                <a:gd name="T43" fmla="*/ 18 h 511"/>
                <a:gd name="T44" fmla="*/ 948 w 1240"/>
                <a:gd name="T45" fmla="*/ 6 h 511"/>
                <a:gd name="T46" fmla="*/ 972 w 1240"/>
                <a:gd name="T47" fmla="*/ 6 h 511"/>
                <a:gd name="T48" fmla="*/ 1049 w 1240"/>
                <a:gd name="T49" fmla="*/ 41 h 511"/>
                <a:gd name="T50" fmla="*/ 1096 w 1240"/>
                <a:gd name="T51" fmla="*/ 176 h 511"/>
                <a:gd name="T52" fmla="*/ 1107 w 1240"/>
                <a:gd name="T53" fmla="*/ 176 h 511"/>
                <a:gd name="T54" fmla="*/ 1143 w 1240"/>
                <a:gd name="T55" fmla="*/ 176 h 511"/>
                <a:gd name="T56" fmla="*/ 1172 w 1240"/>
                <a:gd name="T57" fmla="*/ 176 h 511"/>
                <a:gd name="T58" fmla="*/ 1202 w 1240"/>
                <a:gd name="T59" fmla="*/ 182 h 511"/>
                <a:gd name="T60" fmla="*/ 1240 w 1240"/>
                <a:gd name="T61" fmla="*/ 205 h 511"/>
                <a:gd name="T62" fmla="*/ 1213 w 1240"/>
                <a:gd name="T63" fmla="*/ 244 h 511"/>
                <a:gd name="T64" fmla="*/ 1172 w 1240"/>
                <a:gd name="T65" fmla="*/ 253 h 511"/>
                <a:gd name="T66" fmla="*/ 1126 w 1240"/>
                <a:gd name="T67" fmla="*/ 262 h 511"/>
                <a:gd name="T68" fmla="*/ 1078 w 1240"/>
                <a:gd name="T69" fmla="*/ 282 h 511"/>
                <a:gd name="T70" fmla="*/ 1060 w 1240"/>
                <a:gd name="T71" fmla="*/ 294 h 511"/>
                <a:gd name="T72" fmla="*/ 1060 w 1240"/>
                <a:gd name="T73" fmla="*/ 311 h 511"/>
                <a:gd name="T74" fmla="*/ 1054 w 1240"/>
                <a:gd name="T75" fmla="*/ 341 h 511"/>
                <a:gd name="T76" fmla="*/ 1031 w 1240"/>
                <a:gd name="T77" fmla="*/ 370 h 511"/>
                <a:gd name="T78" fmla="*/ 995 w 1240"/>
                <a:gd name="T79" fmla="*/ 388 h 511"/>
                <a:gd name="T80" fmla="*/ 889 w 1240"/>
                <a:gd name="T81" fmla="*/ 411 h 511"/>
                <a:gd name="T82" fmla="*/ 772 w 1240"/>
                <a:gd name="T83" fmla="*/ 435 h 511"/>
                <a:gd name="T84" fmla="*/ 701 w 1240"/>
                <a:gd name="T85" fmla="*/ 452 h 511"/>
                <a:gd name="T86" fmla="*/ 642 w 1240"/>
                <a:gd name="T87" fmla="*/ 488 h 511"/>
                <a:gd name="T88" fmla="*/ 548 w 1240"/>
                <a:gd name="T89" fmla="*/ 511 h 511"/>
                <a:gd name="T90" fmla="*/ 501 w 1240"/>
                <a:gd name="T91" fmla="*/ 488 h 511"/>
                <a:gd name="T92" fmla="*/ 459 w 1240"/>
                <a:gd name="T93" fmla="*/ 470 h 511"/>
                <a:gd name="T94" fmla="*/ 389 w 1240"/>
                <a:gd name="T95" fmla="*/ 476 h 511"/>
                <a:gd name="T96" fmla="*/ 300 w 1240"/>
                <a:gd name="T97" fmla="*/ 476 h 511"/>
                <a:gd name="T98" fmla="*/ 236 w 1240"/>
                <a:gd name="T99" fmla="*/ 458 h 511"/>
                <a:gd name="T100" fmla="*/ 224 w 1240"/>
                <a:gd name="T101" fmla="*/ 423 h 511"/>
                <a:gd name="T102" fmla="*/ 212 w 1240"/>
                <a:gd name="T103" fmla="*/ 352 h 511"/>
                <a:gd name="T104" fmla="*/ 165 w 1240"/>
                <a:gd name="T105" fmla="*/ 294 h 511"/>
                <a:gd name="T106" fmla="*/ 88 w 1240"/>
                <a:gd name="T107" fmla="*/ 258 h 511"/>
                <a:gd name="T108" fmla="*/ 18 w 1240"/>
                <a:gd name="T109" fmla="*/ 194 h 511"/>
                <a:gd name="T110" fmla="*/ 2 w 1240"/>
                <a:gd name="T111" fmla="*/ 9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0" h="511">
                  <a:moveTo>
                    <a:pt x="65" y="57"/>
                  </a:moveTo>
                  <a:lnTo>
                    <a:pt x="77" y="59"/>
                  </a:lnTo>
                  <a:lnTo>
                    <a:pt x="77" y="53"/>
                  </a:lnTo>
                  <a:lnTo>
                    <a:pt x="82" y="47"/>
                  </a:lnTo>
                  <a:lnTo>
                    <a:pt x="88" y="41"/>
                  </a:lnTo>
                  <a:lnTo>
                    <a:pt x="94" y="35"/>
                  </a:lnTo>
                  <a:lnTo>
                    <a:pt x="106" y="29"/>
                  </a:lnTo>
                  <a:lnTo>
                    <a:pt x="118" y="29"/>
                  </a:lnTo>
                  <a:lnTo>
                    <a:pt x="141" y="35"/>
                  </a:lnTo>
                  <a:lnTo>
                    <a:pt x="165" y="41"/>
                  </a:lnTo>
                  <a:lnTo>
                    <a:pt x="171" y="41"/>
                  </a:lnTo>
                  <a:lnTo>
                    <a:pt x="200" y="41"/>
                  </a:lnTo>
                  <a:lnTo>
                    <a:pt x="230" y="53"/>
                  </a:lnTo>
                  <a:lnTo>
                    <a:pt x="259" y="70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8" y="117"/>
                  </a:lnTo>
                  <a:lnTo>
                    <a:pt x="330" y="117"/>
                  </a:lnTo>
                  <a:lnTo>
                    <a:pt x="336" y="106"/>
                  </a:lnTo>
                  <a:lnTo>
                    <a:pt x="348" y="100"/>
                  </a:lnTo>
                  <a:lnTo>
                    <a:pt x="353" y="82"/>
                  </a:lnTo>
                  <a:lnTo>
                    <a:pt x="353" y="65"/>
                  </a:lnTo>
                  <a:lnTo>
                    <a:pt x="359" y="59"/>
                  </a:lnTo>
                  <a:lnTo>
                    <a:pt x="371" y="53"/>
                  </a:lnTo>
                  <a:lnTo>
                    <a:pt x="377" y="53"/>
                  </a:lnTo>
                  <a:lnTo>
                    <a:pt x="389" y="53"/>
                  </a:lnTo>
                  <a:lnTo>
                    <a:pt x="401" y="41"/>
                  </a:lnTo>
                  <a:lnTo>
                    <a:pt x="424" y="18"/>
                  </a:lnTo>
                  <a:lnTo>
                    <a:pt x="454" y="0"/>
                  </a:lnTo>
                  <a:lnTo>
                    <a:pt x="489" y="0"/>
                  </a:lnTo>
                  <a:lnTo>
                    <a:pt x="524" y="12"/>
                  </a:lnTo>
                  <a:lnTo>
                    <a:pt x="560" y="12"/>
                  </a:lnTo>
                  <a:lnTo>
                    <a:pt x="589" y="6"/>
                  </a:lnTo>
                  <a:lnTo>
                    <a:pt x="636" y="12"/>
                  </a:lnTo>
                  <a:lnTo>
                    <a:pt x="689" y="35"/>
                  </a:lnTo>
                  <a:lnTo>
                    <a:pt x="748" y="70"/>
                  </a:lnTo>
                  <a:lnTo>
                    <a:pt x="754" y="70"/>
                  </a:lnTo>
                  <a:lnTo>
                    <a:pt x="772" y="76"/>
                  </a:lnTo>
                  <a:lnTo>
                    <a:pt x="807" y="76"/>
                  </a:lnTo>
                  <a:lnTo>
                    <a:pt x="860" y="65"/>
                  </a:lnTo>
                  <a:lnTo>
                    <a:pt x="895" y="53"/>
                  </a:lnTo>
                  <a:lnTo>
                    <a:pt x="919" y="41"/>
                  </a:lnTo>
                  <a:lnTo>
                    <a:pt x="937" y="29"/>
                  </a:lnTo>
                  <a:lnTo>
                    <a:pt x="942" y="18"/>
                  </a:lnTo>
                  <a:lnTo>
                    <a:pt x="948" y="1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72" y="6"/>
                  </a:lnTo>
                  <a:lnTo>
                    <a:pt x="1007" y="18"/>
                  </a:lnTo>
                  <a:lnTo>
                    <a:pt x="1049" y="41"/>
                  </a:lnTo>
                  <a:lnTo>
                    <a:pt x="1113" y="65"/>
                  </a:lnTo>
                  <a:lnTo>
                    <a:pt x="1096" y="176"/>
                  </a:lnTo>
                  <a:lnTo>
                    <a:pt x="1096" y="176"/>
                  </a:lnTo>
                  <a:lnTo>
                    <a:pt x="1107" y="176"/>
                  </a:lnTo>
                  <a:lnTo>
                    <a:pt x="1125" y="176"/>
                  </a:lnTo>
                  <a:lnTo>
                    <a:pt x="1143" y="176"/>
                  </a:lnTo>
                  <a:lnTo>
                    <a:pt x="1160" y="176"/>
                  </a:lnTo>
                  <a:lnTo>
                    <a:pt x="1172" y="176"/>
                  </a:lnTo>
                  <a:lnTo>
                    <a:pt x="1190" y="176"/>
                  </a:lnTo>
                  <a:lnTo>
                    <a:pt x="1202" y="182"/>
                  </a:lnTo>
                  <a:lnTo>
                    <a:pt x="1222" y="184"/>
                  </a:lnTo>
                  <a:lnTo>
                    <a:pt x="1240" y="205"/>
                  </a:lnTo>
                  <a:lnTo>
                    <a:pt x="1237" y="223"/>
                  </a:lnTo>
                  <a:lnTo>
                    <a:pt x="1213" y="244"/>
                  </a:lnTo>
                  <a:lnTo>
                    <a:pt x="1190" y="247"/>
                  </a:lnTo>
                  <a:lnTo>
                    <a:pt x="1172" y="253"/>
                  </a:lnTo>
                  <a:lnTo>
                    <a:pt x="1149" y="258"/>
                  </a:lnTo>
                  <a:lnTo>
                    <a:pt x="1126" y="262"/>
                  </a:lnTo>
                  <a:lnTo>
                    <a:pt x="1102" y="270"/>
                  </a:lnTo>
                  <a:lnTo>
                    <a:pt x="1078" y="282"/>
                  </a:lnTo>
                  <a:lnTo>
                    <a:pt x="1060" y="294"/>
                  </a:lnTo>
                  <a:lnTo>
                    <a:pt x="1060" y="294"/>
                  </a:lnTo>
                  <a:lnTo>
                    <a:pt x="1060" y="305"/>
                  </a:lnTo>
                  <a:lnTo>
                    <a:pt x="1060" y="311"/>
                  </a:lnTo>
                  <a:lnTo>
                    <a:pt x="1054" y="329"/>
                  </a:lnTo>
                  <a:lnTo>
                    <a:pt x="1054" y="341"/>
                  </a:lnTo>
                  <a:lnTo>
                    <a:pt x="1043" y="352"/>
                  </a:lnTo>
                  <a:lnTo>
                    <a:pt x="1031" y="370"/>
                  </a:lnTo>
                  <a:lnTo>
                    <a:pt x="1013" y="376"/>
                  </a:lnTo>
                  <a:lnTo>
                    <a:pt x="995" y="388"/>
                  </a:lnTo>
                  <a:lnTo>
                    <a:pt x="948" y="399"/>
                  </a:lnTo>
                  <a:lnTo>
                    <a:pt x="889" y="411"/>
                  </a:lnTo>
                  <a:lnTo>
                    <a:pt x="825" y="423"/>
                  </a:lnTo>
                  <a:lnTo>
                    <a:pt x="772" y="435"/>
                  </a:lnTo>
                  <a:lnTo>
                    <a:pt x="725" y="446"/>
                  </a:lnTo>
                  <a:lnTo>
                    <a:pt x="701" y="452"/>
                  </a:lnTo>
                  <a:lnTo>
                    <a:pt x="683" y="464"/>
                  </a:lnTo>
                  <a:lnTo>
                    <a:pt x="642" y="488"/>
                  </a:lnTo>
                  <a:lnTo>
                    <a:pt x="601" y="505"/>
                  </a:lnTo>
                  <a:lnTo>
                    <a:pt x="548" y="511"/>
                  </a:lnTo>
                  <a:lnTo>
                    <a:pt x="518" y="505"/>
                  </a:lnTo>
                  <a:lnTo>
                    <a:pt x="501" y="488"/>
                  </a:lnTo>
                  <a:lnTo>
                    <a:pt x="477" y="476"/>
                  </a:lnTo>
                  <a:lnTo>
                    <a:pt x="459" y="470"/>
                  </a:lnTo>
                  <a:lnTo>
                    <a:pt x="424" y="470"/>
                  </a:lnTo>
                  <a:lnTo>
                    <a:pt x="389" y="476"/>
                  </a:lnTo>
                  <a:lnTo>
                    <a:pt x="342" y="476"/>
                  </a:lnTo>
                  <a:lnTo>
                    <a:pt x="300" y="476"/>
                  </a:lnTo>
                  <a:lnTo>
                    <a:pt x="259" y="470"/>
                  </a:lnTo>
                  <a:lnTo>
                    <a:pt x="236" y="458"/>
                  </a:lnTo>
                  <a:lnTo>
                    <a:pt x="224" y="435"/>
                  </a:lnTo>
                  <a:lnTo>
                    <a:pt x="224" y="423"/>
                  </a:lnTo>
                  <a:lnTo>
                    <a:pt x="224" y="394"/>
                  </a:lnTo>
                  <a:lnTo>
                    <a:pt x="212" y="352"/>
                  </a:lnTo>
                  <a:lnTo>
                    <a:pt x="194" y="317"/>
                  </a:lnTo>
                  <a:lnTo>
                    <a:pt x="165" y="294"/>
                  </a:lnTo>
                  <a:lnTo>
                    <a:pt x="130" y="276"/>
                  </a:lnTo>
                  <a:lnTo>
                    <a:pt x="88" y="258"/>
                  </a:lnTo>
                  <a:lnTo>
                    <a:pt x="47" y="229"/>
                  </a:lnTo>
                  <a:lnTo>
                    <a:pt x="18" y="194"/>
                  </a:lnTo>
                  <a:lnTo>
                    <a:pt x="0" y="147"/>
                  </a:lnTo>
                  <a:lnTo>
                    <a:pt x="2" y="90"/>
                  </a:lnTo>
                  <a:lnTo>
                    <a:pt x="65" y="57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20" name="Freeform 144"/>
            <p:cNvSpPr>
              <a:spLocks/>
            </p:cNvSpPr>
            <p:nvPr/>
          </p:nvSpPr>
          <p:spPr bwMode="gray">
            <a:xfrm>
              <a:off x="1402" y="2676"/>
              <a:ext cx="239" cy="612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21" name="Freeform 145"/>
            <p:cNvSpPr>
              <a:spLocks/>
            </p:cNvSpPr>
            <p:nvPr/>
          </p:nvSpPr>
          <p:spPr bwMode="gray">
            <a:xfrm>
              <a:off x="1458" y="2598"/>
              <a:ext cx="255" cy="342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22" name="Freeform 146"/>
            <p:cNvSpPr>
              <a:spLocks/>
            </p:cNvSpPr>
            <p:nvPr/>
          </p:nvSpPr>
          <p:spPr bwMode="gray">
            <a:xfrm>
              <a:off x="1535" y="2911"/>
              <a:ext cx="205" cy="165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  <a:gd name="T68" fmla="*/ 2 w 68"/>
                <a:gd name="T6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  <a:lnTo>
                    <a:pt x="2" y="36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23" name="Freeform 147"/>
            <p:cNvSpPr>
              <a:spLocks/>
            </p:cNvSpPr>
            <p:nvPr/>
          </p:nvSpPr>
          <p:spPr bwMode="gray">
            <a:xfrm>
              <a:off x="1548" y="2570"/>
              <a:ext cx="266" cy="495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  <a:lnTo>
                    <a:pt x="56" y="124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524" name="Freeform 148"/>
            <p:cNvSpPr>
              <a:spLocks/>
            </p:cNvSpPr>
            <p:nvPr/>
          </p:nvSpPr>
          <p:spPr bwMode="gray">
            <a:xfrm>
              <a:off x="1437" y="3248"/>
              <a:ext cx="200" cy="193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  <a:gd name="T50" fmla="*/ 0 w 68"/>
                <a:gd name="T5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5525" name="Oval 149"/>
          <p:cNvSpPr>
            <a:spLocks noChangeArrowheads="1"/>
          </p:cNvSpPr>
          <p:nvPr/>
        </p:nvSpPr>
        <p:spPr bwMode="gray">
          <a:xfrm>
            <a:off x="4148138" y="4953000"/>
            <a:ext cx="142875" cy="1444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5526" name="Freeform 150"/>
          <p:cNvSpPr>
            <a:spLocks/>
          </p:cNvSpPr>
          <p:nvPr/>
        </p:nvSpPr>
        <p:spPr bwMode="auto">
          <a:xfrm>
            <a:off x="4224338" y="4495800"/>
            <a:ext cx="4095750" cy="457200"/>
          </a:xfrm>
          <a:custGeom>
            <a:avLst/>
            <a:gdLst>
              <a:gd name="T0" fmla="*/ 2676 w 2676"/>
              <a:gd name="T1" fmla="*/ 0 h 366"/>
              <a:gd name="T2" fmla="*/ 614 w 2676"/>
              <a:gd name="T3" fmla="*/ 0 h 366"/>
              <a:gd name="T4" fmla="*/ 0 w 2676"/>
              <a:gd name="T5" fmla="*/ 36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76" h="366">
                <a:moveTo>
                  <a:pt x="2676" y="0"/>
                </a:moveTo>
                <a:lnTo>
                  <a:pt x="614" y="0"/>
                </a:lnTo>
                <a:lnTo>
                  <a:pt x="0" y="366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5527" name="Oval 151"/>
          <p:cNvSpPr>
            <a:spLocks noChangeArrowheads="1"/>
          </p:cNvSpPr>
          <p:nvPr/>
        </p:nvSpPr>
        <p:spPr bwMode="gray">
          <a:xfrm>
            <a:off x="3114675" y="3019425"/>
            <a:ext cx="146050" cy="1444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5528" name="Freeform 152"/>
          <p:cNvSpPr>
            <a:spLocks/>
          </p:cNvSpPr>
          <p:nvPr/>
        </p:nvSpPr>
        <p:spPr bwMode="auto">
          <a:xfrm>
            <a:off x="3284538" y="3087688"/>
            <a:ext cx="5041900" cy="493712"/>
          </a:xfrm>
          <a:custGeom>
            <a:avLst/>
            <a:gdLst>
              <a:gd name="T0" fmla="*/ 3176 w 3176"/>
              <a:gd name="T1" fmla="*/ 311 h 311"/>
              <a:gd name="T2" fmla="*/ 915 w 3176"/>
              <a:gd name="T3" fmla="*/ 311 h 311"/>
              <a:gd name="T4" fmla="*/ 0 w 3176"/>
              <a:gd name="T5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6" h="311">
                <a:moveTo>
                  <a:pt x="3176" y="311"/>
                </a:moveTo>
                <a:lnTo>
                  <a:pt x="915" y="311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500" name="Rectangle 3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34501" name="AutoShape 325"/>
          <p:cNvSpPr>
            <a:spLocks noChangeArrowheads="1"/>
          </p:cNvSpPr>
          <p:nvPr/>
        </p:nvSpPr>
        <p:spPr bwMode="gray">
          <a:xfrm>
            <a:off x="2635250" y="2347913"/>
            <a:ext cx="4041775" cy="3690937"/>
          </a:xfrm>
          <a:prstGeom prst="diamond">
            <a:avLst/>
          </a:prstGeom>
          <a:noFill/>
          <a:ln w="57150" algn="ctr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434502" name="Group 326"/>
          <p:cNvGrpSpPr>
            <a:grpSpLocks/>
          </p:cNvGrpSpPr>
          <p:nvPr/>
        </p:nvGrpSpPr>
        <p:grpSpPr bwMode="auto">
          <a:xfrm>
            <a:off x="3892550" y="2057400"/>
            <a:ext cx="1771650" cy="1352550"/>
            <a:chOff x="2180" y="1267"/>
            <a:chExt cx="1350" cy="1030"/>
          </a:xfrm>
        </p:grpSpPr>
        <p:sp>
          <p:nvSpPr>
            <p:cNvPr id="434503" name="Oval 327"/>
            <p:cNvSpPr>
              <a:spLocks noChangeArrowheads="1"/>
            </p:cNvSpPr>
            <p:nvPr/>
          </p:nvSpPr>
          <p:spPr bwMode="ltGray">
            <a:xfrm>
              <a:off x="2301" y="1267"/>
              <a:ext cx="1021" cy="1030"/>
            </a:xfrm>
            <a:prstGeom prst="ellipse">
              <a:avLst/>
            </a:prstGeom>
            <a:gradFill rotWithShape="0">
              <a:gsLst>
                <a:gs pos="0">
                  <a:schemeClr val="hlink">
                    <a:gamma/>
                    <a:shade val="6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6275"/>
                    <a:invGamma/>
                  </a:schemeClr>
                </a:gs>
              </a:gsLst>
              <a:lin ang="2700000" scaled="1"/>
            </a:gradFill>
            <a:ln w="57150">
              <a:solidFill>
                <a:srgbClr val="EAEAEA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tx2">
                        <a:alpha val="19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4504" name="Group 328"/>
            <p:cNvGrpSpPr>
              <a:grpSpLocks/>
            </p:cNvGrpSpPr>
            <p:nvPr/>
          </p:nvGrpSpPr>
          <p:grpSpPr bwMode="auto">
            <a:xfrm rot="10082854">
              <a:off x="2180" y="2013"/>
              <a:ext cx="926" cy="237"/>
              <a:chOff x="2598" y="1026"/>
              <a:chExt cx="957" cy="242"/>
            </a:xfrm>
          </p:grpSpPr>
          <p:grpSp>
            <p:nvGrpSpPr>
              <p:cNvPr id="434505" name="Group 3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34506" name="Group 3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07" name="AutoShape 331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08" name="AutoShape 332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09" name="AutoShape 333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10" name="AutoShape 334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11" name="Group 3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12" name="AutoShape 336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13" name="AutoShape 337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14" name="AutoShape 338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15" name="AutoShape 339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4516" name="Group 3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434517" name="Group 3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18" name="AutoShape 342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19" name="AutoShape 343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20" name="AutoShape 344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21" name="AutoShape 345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22" name="Group 3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23" name="AutoShape 347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24" name="AutoShape 348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25" name="AutoShape 349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26" name="AutoShape 350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34527" name="Group 351"/>
            <p:cNvGrpSpPr>
              <a:grpSpLocks/>
            </p:cNvGrpSpPr>
            <p:nvPr/>
          </p:nvGrpSpPr>
          <p:grpSpPr bwMode="auto">
            <a:xfrm>
              <a:off x="2604" y="1361"/>
              <a:ext cx="926" cy="237"/>
              <a:chOff x="2598" y="1026"/>
              <a:chExt cx="957" cy="242"/>
            </a:xfrm>
          </p:grpSpPr>
          <p:grpSp>
            <p:nvGrpSpPr>
              <p:cNvPr id="434528" name="Group 3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34529" name="Group 3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30" name="AutoShape 35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31" name="AutoShape 35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32" name="AutoShape 35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33" name="AutoShape 35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34" name="Group 3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35" name="AutoShape 35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36" name="AutoShape 36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37" name="AutoShape 36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38" name="AutoShape 36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4539" name="Group 3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434540" name="Group 3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41" name="AutoShape 36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42" name="AutoShape 36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43" name="AutoShape 36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44" name="AutoShape 36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45" name="Group 3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46" name="AutoShape 37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47" name="AutoShape 37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48" name="AutoShape 37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49" name="AutoShape 37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34550" name="Group 374"/>
          <p:cNvGrpSpPr>
            <a:grpSpLocks/>
          </p:cNvGrpSpPr>
          <p:nvPr/>
        </p:nvGrpSpPr>
        <p:grpSpPr bwMode="auto">
          <a:xfrm>
            <a:off x="5449888" y="3482975"/>
            <a:ext cx="1778000" cy="1352550"/>
            <a:chOff x="3322" y="2165"/>
            <a:chExt cx="1354" cy="1031"/>
          </a:xfrm>
        </p:grpSpPr>
        <p:sp>
          <p:nvSpPr>
            <p:cNvPr id="434551" name="Oval 375"/>
            <p:cNvSpPr>
              <a:spLocks noChangeArrowheads="1"/>
            </p:cNvSpPr>
            <p:nvPr/>
          </p:nvSpPr>
          <p:spPr bwMode="ltGray">
            <a:xfrm>
              <a:off x="3426" y="2165"/>
              <a:ext cx="1023" cy="1031"/>
            </a:xfrm>
            <a:prstGeom prst="ellipse">
              <a:avLst/>
            </a:prstGeom>
            <a:gradFill rotWithShape="0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57150">
              <a:solidFill>
                <a:srgbClr val="EAEAEA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4552" name="Group 376"/>
            <p:cNvGrpSpPr>
              <a:grpSpLocks/>
            </p:cNvGrpSpPr>
            <p:nvPr/>
          </p:nvGrpSpPr>
          <p:grpSpPr bwMode="auto">
            <a:xfrm rot="10082854">
              <a:off x="3322" y="2916"/>
              <a:ext cx="926" cy="237"/>
              <a:chOff x="2598" y="1026"/>
              <a:chExt cx="957" cy="242"/>
            </a:xfrm>
          </p:grpSpPr>
          <p:grpSp>
            <p:nvGrpSpPr>
              <p:cNvPr id="434553" name="Group 377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34554" name="Group 37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55" name="AutoShape 37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56" name="AutoShape 38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57" name="AutoShape 38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58" name="AutoShape 38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59" name="Group 38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60" name="AutoShape 38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61" name="AutoShape 38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62" name="AutoShape 38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63" name="AutoShape 38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4564" name="Group 388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434565" name="Group 389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66" name="AutoShape 39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67" name="AutoShape 39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68" name="AutoShape 39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69" name="AutoShape 39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70" name="Group 394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71" name="AutoShape 39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72" name="AutoShape 39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73" name="AutoShape 39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74" name="AutoShape 39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34575" name="Group 399"/>
            <p:cNvGrpSpPr>
              <a:grpSpLocks/>
            </p:cNvGrpSpPr>
            <p:nvPr/>
          </p:nvGrpSpPr>
          <p:grpSpPr bwMode="auto">
            <a:xfrm rot="344040">
              <a:off x="3748" y="2277"/>
              <a:ext cx="928" cy="237"/>
              <a:chOff x="2598" y="1026"/>
              <a:chExt cx="957" cy="242"/>
            </a:xfrm>
          </p:grpSpPr>
          <p:grpSp>
            <p:nvGrpSpPr>
              <p:cNvPr id="434576" name="Group 400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34577" name="Group 40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78" name="AutoShape 402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79" name="AutoShape 403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80" name="AutoShape 404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81" name="AutoShape 405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82" name="Group 40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83" name="AutoShape 407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84" name="AutoShape 408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85" name="AutoShape 409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86" name="AutoShape 410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4587" name="Group 411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434588" name="Group 412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589" name="AutoShape 413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90" name="AutoShape 414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91" name="AutoShape 415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92" name="AutoShape 416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593" name="Group 417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594" name="AutoShape 418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95" name="AutoShape 419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96" name="AutoShape 420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597" name="AutoShape 421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34598" name="Group 422"/>
          <p:cNvGrpSpPr>
            <a:grpSpLocks/>
          </p:cNvGrpSpPr>
          <p:nvPr/>
        </p:nvGrpSpPr>
        <p:grpSpPr bwMode="auto">
          <a:xfrm>
            <a:off x="2286000" y="3471863"/>
            <a:ext cx="1784350" cy="1352550"/>
            <a:chOff x="990" y="2158"/>
            <a:chExt cx="1358" cy="1030"/>
          </a:xfrm>
        </p:grpSpPr>
        <p:sp>
          <p:nvSpPr>
            <p:cNvPr id="434599" name="Oval 423"/>
            <p:cNvSpPr>
              <a:spLocks noChangeArrowheads="1"/>
            </p:cNvSpPr>
            <p:nvPr/>
          </p:nvSpPr>
          <p:spPr bwMode="gray">
            <a:xfrm>
              <a:off x="1107" y="2158"/>
              <a:ext cx="1022" cy="103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039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0392"/>
                    <a:invGamma/>
                  </a:schemeClr>
                </a:gs>
              </a:gsLst>
              <a:lin ang="2700000" scaled="1"/>
            </a:gradFill>
            <a:ln w="57150">
              <a:solidFill>
                <a:srgbClr val="EAEAEA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4600" name="Group 424"/>
            <p:cNvGrpSpPr>
              <a:grpSpLocks/>
            </p:cNvGrpSpPr>
            <p:nvPr/>
          </p:nvGrpSpPr>
          <p:grpSpPr bwMode="auto">
            <a:xfrm rot="10082854">
              <a:off x="990" y="2907"/>
              <a:ext cx="928" cy="236"/>
              <a:chOff x="2598" y="1026"/>
              <a:chExt cx="957" cy="242"/>
            </a:xfrm>
          </p:grpSpPr>
          <p:grpSp>
            <p:nvGrpSpPr>
              <p:cNvPr id="434601" name="Group 425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34602" name="Group 42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603" name="AutoShape 42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04" name="AutoShape 42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05" name="AutoShape 42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06" name="AutoShape 43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607" name="Group 43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608" name="AutoShape 43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09" name="AutoShape 43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10" name="AutoShape 43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11" name="AutoShape 43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4612" name="Group 436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434613" name="Group 43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614" name="AutoShape 43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15" name="AutoShape 43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16" name="AutoShape 44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17" name="AutoShape 44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618" name="Group 44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619" name="AutoShape 44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20" name="AutoShape 44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21" name="AutoShape 44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22" name="AutoShape 44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34623" name="Group 447"/>
            <p:cNvGrpSpPr>
              <a:grpSpLocks/>
            </p:cNvGrpSpPr>
            <p:nvPr/>
          </p:nvGrpSpPr>
          <p:grpSpPr bwMode="auto">
            <a:xfrm rot="-232145">
              <a:off x="1392" y="2245"/>
              <a:ext cx="956" cy="259"/>
              <a:chOff x="1824" y="2448"/>
              <a:chExt cx="987" cy="266"/>
            </a:xfrm>
          </p:grpSpPr>
          <p:grpSp>
            <p:nvGrpSpPr>
              <p:cNvPr id="434624" name="Group 448"/>
              <p:cNvGrpSpPr>
                <a:grpSpLocks/>
              </p:cNvGrpSpPr>
              <p:nvPr/>
            </p:nvGrpSpPr>
            <p:grpSpPr bwMode="auto">
              <a:xfrm rot="513316">
                <a:off x="1824" y="2448"/>
                <a:ext cx="957" cy="242"/>
                <a:chOff x="2598" y="1026"/>
                <a:chExt cx="957" cy="242"/>
              </a:xfrm>
            </p:grpSpPr>
            <p:grpSp>
              <p:nvGrpSpPr>
                <p:cNvPr id="434625" name="Group 4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434626" name="Group 450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627" name="AutoShape 4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28" name="AutoShape 4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29" name="AutoShape 4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30" name="AutoShape 4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631" name="Group 4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632" name="AutoShape 4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33" name="AutoShape 4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34" name="AutoShape 4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35" name="AutoShape 4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34636" name="Group 4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434637" name="Group 461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638" name="AutoShape 4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39" name="AutoShape 4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40" name="AutoShape 4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41" name="AutoShape 4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642" name="Group 4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643" name="AutoShape 4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44" name="AutoShape 4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45" name="AutoShape 4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46" name="AutoShape 4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34647" name="Group 471"/>
              <p:cNvGrpSpPr>
                <a:grpSpLocks/>
              </p:cNvGrpSpPr>
              <p:nvPr/>
            </p:nvGrpSpPr>
            <p:grpSpPr bwMode="auto">
              <a:xfrm rot="513316">
                <a:off x="1854" y="2472"/>
                <a:ext cx="957" cy="242"/>
                <a:chOff x="2598" y="1026"/>
                <a:chExt cx="957" cy="242"/>
              </a:xfrm>
            </p:grpSpPr>
            <p:grpSp>
              <p:nvGrpSpPr>
                <p:cNvPr id="434648" name="Group 472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434649" name="Group 473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650" name="AutoShape 47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51" name="AutoShape 47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52" name="AutoShape 47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53" name="AutoShape 47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654" name="Group 478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655" name="AutoShape 47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56" name="AutoShape 48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57" name="AutoShape 48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58" name="AutoShape 48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34659" name="Group 483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434660" name="Group 484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661" name="AutoShape 485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62" name="AutoShape 486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63" name="AutoShape 487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64" name="AutoShape 488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665" name="Group 489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666" name="AutoShape 490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67" name="AutoShape 491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68" name="AutoShape 492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669" name="AutoShape 493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434670" name="Group 494"/>
          <p:cNvGrpSpPr>
            <a:grpSpLocks/>
          </p:cNvGrpSpPr>
          <p:nvPr/>
        </p:nvGrpSpPr>
        <p:grpSpPr bwMode="auto">
          <a:xfrm>
            <a:off x="3951288" y="4999038"/>
            <a:ext cx="1784350" cy="1352550"/>
            <a:chOff x="2163" y="3120"/>
            <a:chExt cx="1358" cy="1030"/>
          </a:xfrm>
        </p:grpSpPr>
        <p:sp>
          <p:nvSpPr>
            <p:cNvPr id="434671" name="Oval 495"/>
            <p:cNvSpPr>
              <a:spLocks noChangeArrowheads="1"/>
            </p:cNvSpPr>
            <p:nvPr/>
          </p:nvSpPr>
          <p:spPr bwMode="ltGray">
            <a:xfrm>
              <a:off x="2280" y="3120"/>
              <a:ext cx="1022" cy="103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57150">
              <a:solidFill>
                <a:srgbClr val="EAEAEA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4672" name="Group 496"/>
            <p:cNvGrpSpPr>
              <a:grpSpLocks/>
            </p:cNvGrpSpPr>
            <p:nvPr/>
          </p:nvGrpSpPr>
          <p:grpSpPr bwMode="auto">
            <a:xfrm rot="10082854">
              <a:off x="2163" y="3869"/>
              <a:ext cx="928" cy="236"/>
              <a:chOff x="2598" y="1026"/>
              <a:chExt cx="957" cy="242"/>
            </a:xfrm>
          </p:grpSpPr>
          <p:grpSp>
            <p:nvGrpSpPr>
              <p:cNvPr id="434673" name="Group 497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434674" name="Group 49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675" name="AutoShape 49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76" name="AutoShape 50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77" name="AutoShape 50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78" name="AutoShape 50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679" name="Group 50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680" name="AutoShape 50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81" name="AutoShape 50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82" name="AutoShape 50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83" name="AutoShape 50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4684" name="Group 508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434685" name="Group 509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34686" name="AutoShape 51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87" name="AutoShape 51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88" name="AutoShape 51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89" name="AutoShape 51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690" name="Group 514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34691" name="AutoShape 51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92" name="AutoShape 51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93" name="AutoShape 51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694" name="AutoShape 51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34695" name="Group 519"/>
            <p:cNvGrpSpPr>
              <a:grpSpLocks/>
            </p:cNvGrpSpPr>
            <p:nvPr/>
          </p:nvGrpSpPr>
          <p:grpSpPr bwMode="auto">
            <a:xfrm rot="-232145">
              <a:off x="2565" y="3207"/>
              <a:ext cx="956" cy="259"/>
              <a:chOff x="1824" y="2448"/>
              <a:chExt cx="987" cy="266"/>
            </a:xfrm>
          </p:grpSpPr>
          <p:grpSp>
            <p:nvGrpSpPr>
              <p:cNvPr id="434696" name="Group 520"/>
              <p:cNvGrpSpPr>
                <a:grpSpLocks/>
              </p:cNvGrpSpPr>
              <p:nvPr/>
            </p:nvGrpSpPr>
            <p:grpSpPr bwMode="auto">
              <a:xfrm rot="513316">
                <a:off x="1824" y="2448"/>
                <a:ext cx="957" cy="242"/>
                <a:chOff x="2598" y="1026"/>
                <a:chExt cx="957" cy="242"/>
              </a:xfrm>
            </p:grpSpPr>
            <p:grpSp>
              <p:nvGrpSpPr>
                <p:cNvPr id="434697" name="Group 521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434698" name="Group 522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699" name="AutoShape 523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00" name="AutoShape 524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01" name="AutoShape 525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02" name="AutoShape 526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703" name="Group 527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704" name="AutoShape 528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05" name="AutoShape 529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06" name="AutoShape 530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07" name="AutoShape 531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34708" name="Group 532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434709" name="Group 533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710" name="AutoShape 534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11" name="AutoShape 535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12" name="AutoShape 536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13" name="AutoShape 537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714" name="Group 538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715" name="AutoShape 539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16" name="AutoShape 540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17" name="AutoShape 541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18" name="AutoShape 542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34719" name="Group 543"/>
              <p:cNvGrpSpPr>
                <a:grpSpLocks/>
              </p:cNvGrpSpPr>
              <p:nvPr/>
            </p:nvGrpSpPr>
            <p:grpSpPr bwMode="auto">
              <a:xfrm rot="513316">
                <a:off x="1854" y="2472"/>
                <a:ext cx="957" cy="242"/>
                <a:chOff x="2598" y="1026"/>
                <a:chExt cx="957" cy="242"/>
              </a:xfrm>
            </p:grpSpPr>
            <p:grpSp>
              <p:nvGrpSpPr>
                <p:cNvPr id="434720" name="Group 544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434721" name="Group 545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722" name="AutoShape 546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23" name="AutoShape 547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24" name="AutoShape 548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25" name="AutoShape 549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726" name="Group 550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727" name="AutoShape 551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28" name="AutoShape 552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29" name="AutoShape 553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30" name="AutoShape 554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34731" name="Group 555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434732" name="Group 556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34733" name="AutoShape 557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34" name="AutoShape 558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35" name="AutoShape 559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36" name="AutoShape 560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4737" name="Group 561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34738" name="AutoShape 562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39" name="AutoShape 563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40" name="AutoShape 564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741" name="AutoShape 565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434742" name="Rectangle 566"/>
          <p:cNvSpPr>
            <a:spLocks noChangeArrowheads="1"/>
          </p:cNvSpPr>
          <p:nvPr/>
        </p:nvSpPr>
        <p:spPr bwMode="auto">
          <a:xfrm>
            <a:off x="4041775" y="2419350"/>
            <a:ext cx="129540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FEFEFE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34743" name="Rectangle 567"/>
          <p:cNvSpPr>
            <a:spLocks noChangeArrowheads="1"/>
          </p:cNvSpPr>
          <p:nvPr/>
        </p:nvSpPr>
        <p:spPr bwMode="auto">
          <a:xfrm>
            <a:off x="2419350" y="3790950"/>
            <a:ext cx="129540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FEFEFE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34744" name="Rectangle 568"/>
          <p:cNvSpPr>
            <a:spLocks noChangeArrowheads="1"/>
          </p:cNvSpPr>
          <p:nvPr/>
        </p:nvSpPr>
        <p:spPr bwMode="auto">
          <a:xfrm>
            <a:off x="5632450" y="3790950"/>
            <a:ext cx="129540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FEFEFE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34745" name="Rectangle 569"/>
          <p:cNvSpPr>
            <a:spLocks noChangeArrowheads="1"/>
          </p:cNvSpPr>
          <p:nvPr/>
        </p:nvSpPr>
        <p:spPr bwMode="auto">
          <a:xfrm>
            <a:off x="4108450" y="5360988"/>
            <a:ext cx="129540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FEFEFE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34746" name="Text Box 570"/>
          <p:cNvSpPr txBox="1">
            <a:spLocks noChangeArrowheads="1"/>
          </p:cNvSpPr>
          <p:nvPr/>
        </p:nvSpPr>
        <p:spPr bwMode="gray">
          <a:xfrm>
            <a:off x="5641975" y="5391150"/>
            <a:ext cx="32004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FontTx/>
              <a:buChar char="-"/>
            </a:pPr>
            <a:r>
              <a:rPr lang="en-US" altLang="zh-CN" sz="1400">
                <a:solidFill>
                  <a:srgbClr val="020202"/>
                </a:solidFill>
                <a:ea typeface="宋体" charset="-122"/>
              </a:rPr>
              <a:t>ThemeGallery</a:t>
            </a:r>
            <a:r>
              <a:rPr lang="en-US" altLang="zh-CN" sz="1400" b="0">
                <a:solidFill>
                  <a:srgbClr val="020202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34748" name="Rectangle 572"/>
          <p:cNvSpPr>
            <a:spLocks noChangeArrowheads="1"/>
          </p:cNvSpPr>
          <p:nvPr/>
        </p:nvSpPr>
        <p:spPr bwMode="auto">
          <a:xfrm>
            <a:off x="825500" y="3941763"/>
            <a:ext cx="1524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 b="0">
                <a:solidFill>
                  <a:srgbClr val="010101"/>
                </a:solidFill>
                <a:ea typeface="宋体" charset="-122"/>
              </a:rPr>
              <a:t>- Description of the contents</a:t>
            </a:r>
          </a:p>
        </p:txBody>
      </p:sp>
      <p:sp>
        <p:nvSpPr>
          <p:cNvPr id="434749" name="Rectangle 573"/>
          <p:cNvSpPr>
            <a:spLocks noChangeArrowheads="1"/>
          </p:cNvSpPr>
          <p:nvPr/>
        </p:nvSpPr>
        <p:spPr bwMode="auto">
          <a:xfrm>
            <a:off x="6983413" y="3838575"/>
            <a:ext cx="1524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 b="0">
                <a:solidFill>
                  <a:srgbClr val="010101"/>
                </a:solidFill>
                <a:ea typeface="宋体" charset="-122"/>
              </a:rPr>
              <a:t>- Description of the contents</a:t>
            </a:r>
          </a:p>
        </p:txBody>
      </p:sp>
      <p:sp>
        <p:nvSpPr>
          <p:cNvPr id="434750" name="Rectangle 574"/>
          <p:cNvSpPr>
            <a:spLocks noChangeArrowheads="1"/>
          </p:cNvSpPr>
          <p:nvPr/>
        </p:nvSpPr>
        <p:spPr bwMode="gray">
          <a:xfrm>
            <a:off x="2265363" y="1285875"/>
            <a:ext cx="4876800" cy="5794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DDDDDD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E36803"/>
                </a:solidFill>
                <a:ea typeface="宋体" charset="-122"/>
              </a:rPr>
              <a:t>“</a:t>
            </a:r>
            <a:r>
              <a:rPr lang="en-US" altLang="zh-CN" sz="3200">
                <a:solidFill>
                  <a:srgbClr val="E36803"/>
                </a:solidFill>
                <a:ea typeface="宋体" charset="-122"/>
              </a:rPr>
              <a:t>A title about content”</a:t>
            </a:r>
          </a:p>
        </p:txBody>
      </p:sp>
      <p:sp>
        <p:nvSpPr>
          <p:cNvPr id="434751" name="Rectangle 575"/>
          <p:cNvSpPr>
            <a:spLocks noChangeArrowheads="1"/>
          </p:cNvSpPr>
          <p:nvPr/>
        </p:nvSpPr>
        <p:spPr bwMode="gray">
          <a:xfrm>
            <a:off x="3598863" y="3790950"/>
            <a:ext cx="2133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0">
                <a:solidFill>
                  <a:srgbClr val="3D2F6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charset="-122"/>
              </a:rPr>
              <a:t>Company</a:t>
            </a:r>
          </a:p>
          <a:p>
            <a:r>
              <a:rPr lang="en-US" altLang="zh-CN" sz="2400" b="0">
                <a:solidFill>
                  <a:srgbClr val="3D2F6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charset="-122"/>
              </a:rPr>
              <a:t>LOGO</a:t>
            </a:r>
          </a:p>
        </p:txBody>
      </p:sp>
      <p:sp>
        <p:nvSpPr>
          <p:cNvPr id="434752" name="Rectangle 576"/>
          <p:cNvSpPr>
            <a:spLocks noChangeArrowheads="1"/>
          </p:cNvSpPr>
          <p:nvPr/>
        </p:nvSpPr>
        <p:spPr bwMode="auto">
          <a:xfrm>
            <a:off x="5553075" y="2274888"/>
            <a:ext cx="1524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 b="0">
                <a:solidFill>
                  <a:srgbClr val="010101"/>
                </a:solidFill>
                <a:ea typeface="宋体" charset="-122"/>
              </a:rPr>
              <a:t>- 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2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100">
                <a:ea typeface="宋体" charset="-122"/>
              </a:rPr>
              <a:t>Contents</a:t>
            </a:r>
          </a:p>
        </p:txBody>
      </p:sp>
      <p:sp>
        <p:nvSpPr>
          <p:cNvPr id="474148" name="Line 36"/>
          <p:cNvSpPr>
            <a:spLocks noChangeShapeType="1"/>
          </p:cNvSpPr>
          <p:nvPr/>
        </p:nvSpPr>
        <p:spPr bwMode="auto">
          <a:xfrm flipV="1">
            <a:off x="3389313" y="3097213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4149" name="Line 37"/>
          <p:cNvSpPr>
            <a:spLocks noChangeShapeType="1"/>
          </p:cNvSpPr>
          <p:nvPr/>
        </p:nvSpPr>
        <p:spPr bwMode="auto">
          <a:xfrm>
            <a:off x="3455988" y="3773488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4150" name="Line 38"/>
          <p:cNvSpPr>
            <a:spLocks noChangeShapeType="1"/>
          </p:cNvSpPr>
          <p:nvPr/>
        </p:nvSpPr>
        <p:spPr bwMode="auto">
          <a:xfrm flipV="1">
            <a:off x="3389313" y="4381500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74151" name="Group 39"/>
          <p:cNvGrpSpPr>
            <a:grpSpLocks/>
          </p:cNvGrpSpPr>
          <p:nvPr/>
        </p:nvGrpSpPr>
        <p:grpSpPr bwMode="auto">
          <a:xfrm>
            <a:off x="3117850" y="2420938"/>
            <a:ext cx="879475" cy="338137"/>
            <a:chOff x="1492" y="1538"/>
            <a:chExt cx="624" cy="240"/>
          </a:xfrm>
        </p:grpSpPr>
        <p:sp>
          <p:nvSpPr>
            <p:cNvPr id="474152" name="Line 40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53" name="Line 41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4154" name="Group 42"/>
          <p:cNvGrpSpPr>
            <a:grpSpLocks/>
          </p:cNvGrpSpPr>
          <p:nvPr/>
        </p:nvGrpSpPr>
        <p:grpSpPr bwMode="auto">
          <a:xfrm>
            <a:off x="3051175" y="4787900"/>
            <a:ext cx="946150" cy="269875"/>
            <a:chOff x="1444" y="3218"/>
            <a:chExt cx="672" cy="192"/>
          </a:xfrm>
        </p:grpSpPr>
        <p:sp>
          <p:nvSpPr>
            <p:cNvPr id="474155" name="Line 43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56" name="Line 44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4157" name="AutoShape 45"/>
          <p:cNvSpPr>
            <a:spLocks noChangeArrowheads="1"/>
          </p:cNvSpPr>
          <p:nvPr/>
        </p:nvSpPr>
        <p:spPr bwMode="gray">
          <a:xfrm>
            <a:off x="3992563" y="2217738"/>
            <a:ext cx="4532312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58" name="Rectangle 46"/>
          <p:cNvSpPr>
            <a:spLocks noChangeArrowheads="1"/>
          </p:cNvSpPr>
          <p:nvPr/>
        </p:nvSpPr>
        <p:spPr bwMode="auto">
          <a:xfrm>
            <a:off x="5238750" y="2286000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474159" name="AutoShape 47"/>
          <p:cNvSpPr>
            <a:spLocks noChangeArrowheads="1"/>
          </p:cNvSpPr>
          <p:nvPr/>
        </p:nvSpPr>
        <p:spPr bwMode="gray">
          <a:xfrm>
            <a:off x="3992563" y="2882900"/>
            <a:ext cx="4532312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0" name="Rectangle 48"/>
          <p:cNvSpPr>
            <a:spLocks noChangeArrowheads="1"/>
          </p:cNvSpPr>
          <p:nvPr/>
        </p:nvSpPr>
        <p:spPr bwMode="auto">
          <a:xfrm>
            <a:off x="5238750" y="2951163"/>
            <a:ext cx="2406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474161" name="AutoShape 49"/>
          <p:cNvSpPr>
            <a:spLocks noChangeArrowheads="1"/>
          </p:cNvSpPr>
          <p:nvPr/>
        </p:nvSpPr>
        <p:spPr bwMode="gray">
          <a:xfrm>
            <a:off x="3989388" y="3541713"/>
            <a:ext cx="4532312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2" name="Rectangle 50"/>
          <p:cNvSpPr>
            <a:spLocks noChangeArrowheads="1"/>
          </p:cNvSpPr>
          <p:nvPr/>
        </p:nvSpPr>
        <p:spPr bwMode="auto">
          <a:xfrm>
            <a:off x="5235575" y="3609975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474163" name="Oval 51"/>
          <p:cNvSpPr>
            <a:spLocks noChangeArrowheads="1"/>
          </p:cNvSpPr>
          <p:nvPr/>
        </p:nvSpPr>
        <p:spPr bwMode="gray">
          <a:xfrm>
            <a:off x="3913188" y="2322513"/>
            <a:ext cx="203200" cy="20161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4" name="Oval 52"/>
          <p:cNvSpPr>
            <a:spLocks noChangeArrowheads="1"/>
          </p:cNvSpPr>
          <p:nvPr/>
        </p:nvSpPr>
        <p:spPr bwMode="gray">
          <a:xfrm>
            <a:off x="3924300" y="3000375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5" name="Oval 53"/>
          <p:cNvSpPr>
            <a:spLocks noChangeArrowheads="1"/>
          </p:cNvSpPr>
          <p:nvPr/>
        </p:nvSpPr>
        <p:spPr bwMode="gray">
          <a:xfrm>
            <a:off x="3924300" y="3671888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6" name="AutoShape 54"/>
          <p:cNvSpPr>
            <a:spLocks noChangeArrowheads="1"/>
          </p:cNvSpPr>
          <p:nvPr/>
        </p:nvSpPr>
        <p:spPr bwMode="gray">
          <a:xfrm>
            <a:off x="3992563" y="4191000"/>
            <a:ext cx="4532312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7" name="Rectangle 55"/>
          <p:cNvSpPr>
            <a:spLocks noChangeArrowheads="1"/>
          </p:cNvSpPr>
          <p:nvPr/>
        </p:nvSpPr>
        <p:spPr bwMode="auto">
          <a:xfrm>
            <a:off x="5238750" y="4259263"/>
            <a:ext cx="2406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474168" name="Oval 56"/>
          <p:cNvSpPr>
            <a:spLocks noChangeArrowheads="1"/>
          </p:cNvSpPr>
          <p:nvPr/>
        </p:nvSpPr>
        <p:spPr bwMode="gray">
          <a:xfrm>
            <a:off x="3913188" y="4314825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69" name="AutoShape 57"/>
          <p:cNvSpPr>
            <a:spLocks noChangeArrowheads="1"/>
          </p:cNvSpPr>
          <p:nvPr/>
        </p:nvSpPr>
        <p:spPr bwMode="gray">
          <a:xfrm>
            <a:off x="3992563" y="4892675"/>
            <a:ext cx="4532312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4170" name="Rectangle 58"/>
          <p:cNvSpPr>
            <a:spLocks noChangeArrowheads="1"/>
          </p:cNvSpPr>
          <p:nvPr/>
        </p:nvSpPr>
        <p:spPr bwMode="auto">
          <a:xfrm>
            <a:off x="5238750" y="4959350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474171" name="Oval 59"/>
          <p:cNvSpPr>
            <a:spLocks noChangeArrowheads="1"/>
          </p:cNvSpPr>
          <p:nvPr/>
        </p:nvSpPr>
        <p:spPr bwMode="gray">
          <a:xfrm>
            <a:off x="3924300" y="5010150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74172" name="Group 60"/>
          <p:cNvGrpSpPr>
            <a:grpSpLocks/>
          </p:cNvGrpSpPr>
          <p:nvPr/>
        </p:nvGrpSpPr>
        <p:grpSpPr bwMode="auto">
          <a:xfrm>
            <a:off x="1285875" y="2551113"/>
            <a:ext cx="2373313" cy="2371725"/>
            <a:chOff x="192" y="1631"/>
            <a:chExt cx="1684" cy="1683"/>
          </a:xfrm>
        </p:grpSpPr>
        <p:sp>
          <p:nvSpPr>
            <p:cNvPr id="474173" name="Oval 61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4174" name="Oval 62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4175" name="Oval 63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4176" name="Oval 64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4177" name="Oval 65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74178" name="Oval 66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74179" name="Oval 67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74180" name="Oval 68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74181" name="Text Box 69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i="1">
                  <a:solidFill>
                    <a:srgbClr val="000000"/>
                  </a:solidFill>
                  <a:ea typeface="宋体" charset="-122"/>
                </a:rPr>
                <a:t>Company </a:t>
              </a:r>
            </a:p>
            <a:p>
              <a:r>
                <a:rPr lang="en-US" altLang="zh-CN" sz="2500" i="1">
                  <a:solidFill>
                    <a:srgbClr val="000000"/>
                  </a:solidFill>
                  <a:ea typeface="宋体" charset="-122"/>
                </a:rPr>
                <a:t>L/O/G/O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89475" name="AutoShape 3"/>
          <p:cNvSpPr>
            <a:spLocks noChangeArrowheads="1"/>
          </p:cNvSpPr>
          <p:nvPr/>
        </p:nvSpPr>
        <p:spPr bwMode="invGray">
          <a:xfrm rot="39573186">
            <a:off x="5033168" y="2647157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9476" name="AutoShape 4"/>
          <p:cNvSpPr>
            <a:spLocks noChangeArrowheads="1"/>
          </p:cNvSpPr>
          <p:nvPr/>
        </p:nvSpPr>
        <p:spPr bwMode="invGray">
          <a:xfrm rot="3465783">
            <a:off x="5033168" y="4552157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9477" name="AutoShape 5"/>
          <p:cNvSpPr>
            <a:spLocks noChangeArrowheads="1"/>
          </p:cNvSpPr>
          <p:nvPr/>
        </p:nvSpPr>
        <p:spPr bwMode="invGray">
          <a:xfrm rot="35969022">
            <a:off x="3960018" y="271383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9478" name="AutoShape 6"/>
          <p:cNvSpPr>
            <a:spLocks noChangeArrowheads="1"/>
          </p:cNvSpPr>
          <p:nvPr/>
        </p:nvSpPr>
        <p:spPr bwMode="invGray">
          <a:xfrm rot="7535209">
            <a:off x="3925094" y="4521994"/>
            <a:ext cx="698500" cy="255588"/>
          </a:xfrm>
          <a:prstGeom prst="rightArrow">
            <a:avLst>
              <a:gd name="adj1" fmla="val 35167"/>
              <a:gd name="adj2" fmla="val 110670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9479" name="AutoShape 7"/>
          <p:cNvSpPr>
            <a:spLocks noChangeArrowheads="1"/>
          </p:cNvSpPr>
          <p:nvPr/>
        </p:nvSpPr>
        <p:spPr bwMode="invGray">
          <a:xfrm>
            <a:off x="5541963" y="3640138"/>
            <a:ext cx="696912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9480" name="AutoShape 8"/>
          <p:cNvSpPr>
            <a:spLocks noChangeArrowheads="1"/>
          </p:cNvSpPr>
          <p:nvPr/>
        </p:nvSpPr>
        <p:spPr bwMode="invGray">
          <a:xfrm rot="-10800000">
            <a:off x="3421063" y="3633788"/>
            <a:ext cx="760412" cy="255587"/>
          </a:xfrm>
          <a:prstGeom prst="rightArrow">
            <a:avLst>
              <a:gd name="adj1" fmla="val 35167"/>
              <a:gd name="adj2" fmla="val 120480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9481" name="Oval 9"/>
          <p:cNvSpPr>
            <a:spLocks noChangeArrowheads="1"/>
          </p:cNvSpPr>
          <p:nvPr/>
        </p:nvSpPr>
        <p:spPr bwMode="gray">
          <a:xfrm>
            <a:off x="3197225" y="2082800"/>
            <a:ext cx="3295650" cy="3297238"/>
          </a:xfrm>
          <a:prstGeom prst="ellipse">
            <a:avLst/>
          </a:prstGeom>
          <a:noFill/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489482" name="Group 10"/>
          <p:cNvGrpSpPr>
            <a:grpSpLocks/>
          </p:cNvGrpSpPr>
          <p:nvPr/>
        </p:nvGrpSpPr>
        <p:grpSpPr bwMode="auto">
          <a:xfrm>
            <a:off x="3854450" y="2808288"/>
            <a:ext cx="1901825" cy="1901825"/>
            <a:chOff x="2238" y="1769"/>
            <a:chExt cx="1361" cy="1361"/>
          </a:xfrm>
        </p:grpSpPr>
        <p:sp>
          <p:nvSpPr>
            <p:cNvPr id="489483" name="Oval 11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tint val="42353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tint val="42353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9484" name="Oval 12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54118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9485" name="Oval 13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63529"/>
                    <a:invGamma/>
                  </a:srgbClr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9486" name="Oval 14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89487" name="Group 15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489488" name="Oval 1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89489" name="Oval 1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89490" name="Oval 1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89491" name="Oval 1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89492" name="Text Box 20"/>
            <p:cNvSpPr txBox="1">
              <a:spLocks noChangeArrowheads="1"/>
            </p:cNvSpPr>
            <p:nvPr/>
          </p:nvSpPr>
          <p:spPr bwMode="gray">
            <a:xfrm>
              <a:off x="2652" y="2310"/>
              <a:ext cx="55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0">
                  <a:solidFill>
                    <a:srgbClr val="080808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489493" name="AutoShape 21"/>
          <p:cNvSpPr>
            <a:spLocks noChangeArrowheads="1"/>
          </p:cNvSpPr>
          <p:nvPr/>
        </p:nvSpPr>
        <p:spPr bwMode="gray">
          <a:xfrm>
            <a:off x="1103313" y="3568700"/>
            <a:ext cx="2281237" cy="4016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89494" name="AutoShape 22"/>
          <p:cNvSpPr>
            <a:spLocks noChangeArrowheads="1"/>
          </p:cNvSpPr>
          <p:nvPr/>
        </p:nvSpPr>
        <p:spPr bwMode="gray">
          <a:xfrm>
            <a:off x="1706563" y="2159000"/>
            <a:ext cx="2281237" cy="403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89495" name="AutoShape 23"/>
          <p:cNvSpPr>
            <a:spLocks noChangeArrowheads="1"/>
          </p:cNvSpPr>
          <p:nvPr/>
        </p:nvSpPr>
        <p:spPr bwMode="gray">
          <a:xfrm>
            <a:off x="1706563" y="4843463"/>
            <a:ext cx="2281237" cy="4016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89496" name="AutoShape 24"/>
          <p:cNvSpPr>
            <a:spLocks noChangeArrowheads="1"/>
          </p:cNvSpPr>
          <p:nvPr/>
        </p:nvSpPr>
        <p:spPr bwMode="gray">
          <a:xfrm>
            <a:off x="6335713" y="3568700"/>
            <a:ext cx="2347912" cy="4016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89497" name="AutoShape 25"/>
          <p:cNvSpPr>
            <a:spLocks noChangeArrowheads="1"/>
          </p:cNvSpPr>
          <p:nvPr/>
        </p:nvSpPr>
        <p:spPr bwMode="gray">
          <a:xfrm>
            <a:off x="5664200" y="2159000"/>
            <a:ext cx="2347913" cy="403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89498" name="AutoShape 26"/>
          <p:cNvSpPr>
            <a:spLocks noChangeArrowheads="1"/>
          </p:cNvSpPr>
          <p:nvPr/>
        </p:nvSpPr>
        <p:spPr bwMode="gray">
          <a:xfrm>
            <a:off x="5664200" y="4843463"/>
            <a:ext cx="2347913" cy="4016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0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91562" name="Rectangle 42"/>
          <p:cNvSpPr>
            <a:spLocks noChangeArrowheads="1"/>
          </p:cNvSpPr>
          <p:nvPr/>
        </p:nvSpPr>
        <p:spPr bwMode="gray">
          <a:xfrm flipH="1">
            <a:off x="5410200" y="5473700"/>
            <a:ext cx="2514600" cy="8064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3" name="Line 43"/>
          <p:cNvSpPr>
            <a:spLocks noChangeShapeType="1"/>
          </p:cNvSpPr>
          <p:nvPr/>
        </p:nvSpPr>
        <p:spPr bwMode="gray">
          <a:xfrm>
            <a:off x="5410200" y="6275388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4" name="Line 44"/>
          <p:cNvSpPr>
            <a:spLocks noChangeShapeType="1"/>
          </p:cNvSpPr>
          <p:nvPr/>
        </p:nvSpPr>
        <p:spPr bwMode="gray">
          <a:xfrm>
            <a:off x="5410200" y="5464175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5" name="Rectangle 45"/>
          <p:cNvSpPr>
            <a:spLocks noChangeArrowheads="1"/>
          </p:cNvSpPr>
          <p:nvPr/>
        </p:nvSpPr>
        <p:spPr bwMode="gray">
          <a:xfrm>
            <a:off x="1190625" y="2249488"/>
            <a:ext cx="4191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6" name="Rectangle 46"/>
          <p:cNvSpPr>
            <a:spLocks noChangeArrowheads="1"/>
          </p:cNvSpPr>
          <p:nvPr/>
        </p:nvSpPr>
        <p:spPr bwMode="gray">
          <a:xfrm>
            <a:off x="1190625" y="2967038"/>
            <a:ext cx="4267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accent2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7" name="Rectangle 47"/>
          <p:cNvSpPr>
            <a:spLocks noChangeArrowheads="1"/>
          </p:cNvSpPr>
          <p:nvPr/>
        </p:nvSpPr>
        <p:spPr bwMode="gray">
          <a:xfrm>
            <a:off x="1190625" y="3795713"/>
            <a:ext cx="3810000" cy="8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8" name="Rectangle 48"/>
          <p:cNvSpPr>
            <a:spLocks noChangeArrowheads="1"/>
          </p:cNvSpPr>
          <p:nvPr/>
        </p:nvSpPr>
        <p:spPr bwMode="gray">
          <a:xfrm>
            <a:off x="1190625" y="4635500"/>
            <a:ext cx="3200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accent2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69" name="Rectangle 49"/>
          <p:cNvSpPr>
            <a:spLocks noChangeArrowheads="1"/>
          </p:cNvSpPr>
          <p:nvPr/>
        </p:nvSpPr>
        <p:spPr bwMode="gray">
          <a:xfrm>
            <a:off x="1190625" y="5473700"/>
            <a:ext cx="2514600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0" name="Line 50"/>
          <p:cNvSpPr>
            <a:spLocks noChangeShapeType="1"/>
          </p:cNvSpPr>
          <p:nvPr/>
        </p:nvSpPr>
        <p:spPr bwMode="gray">
          <a:xfrm flipH="1">
            <a:off x="1190625" y="6275388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1" name="Line 51"/>
          <p:cNvSpPr>
            <a:spLocks noChangeShapeType="1"/>
          </p:cNvSpPr>
          <p:nvPr/>
        </p:nvSpPr>
        <p:spPr bwMode="gray">
          <a:xfrm flipH="1">
            <a:off x="1190625" y="5464175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2" name="Line 52"/>
          <p:cNvSpPr>
            <a:spLocks noChangeShapeType="1"/>
          </p:cNvSpPr>
          <p:nvPr/>
        </p:nvSpPr>
        <p:spPr bwMode="gray">
          <a:xfrm flipH="1">
            <a:off x="1190625" y="4622800"/>
            <a:ext cx="2809875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3" name="Line 53"/>
          <p:cNvSpPr>
            <a:spLocks noChangeShapeType="1"/>
          </p:cNvSpPr>
          <p:nvPr/>
        </p:nvSpPr>
        <p:spPr bwMode="gray">
          <a:xfrm flipH="1">
            <a:off x="1190625" y="3794125"/>
            <a:ext cx="328771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4" name="Line 54"/>
          <p:cNvSpPr>
            <a:spLocks noChangeShapeType="1"/>
          </p:cNvSpPr>
          <p:nvPr/>
        </p:nvSpPr>
        <p:spPr bwMode="gray">
          <a:xfrm flipH="1">
            <a:off x="1190625" y="2960688"/>
            <a:ext cx="37655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5" name="Line 55"/>
          <p:cNvSpPr>
            <a:spLocks noChangeShapeType="1"/>
          </p:cNvSpPr>
          <p:nvPr/>
        </p:nvSpPr>
        <p:spPr bwMode="gray">
          <a:xfrm flipH="1">
            <a:off x="1190625" y="2249488"/>
            <a:ext cx="41846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6" name="Line 56"/>
          <p:cNvSpPr>
            <a:spLocks noChangeShapeType="1"/>
          </p:cNvSpPr>
          <p:nvPr/>
        </p:nvSpPr>
        <p:spPr bwMode="gray">
          <a:xfrm>
            <a:off x="1428750" y="2249488"/>
            <a:ext cx="1588" cy="7112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7" name="Line 57"/>
          <p:cNvSpPr>
            <a:spLocks noChangeShapeType="1"/>
          </p:cNvSpPr>
          <p:nvPr/>
        </p:nvSpPr>
        <p:spPr bwMode="gray">
          <a:xfrm>
            <a:off x="1428750" y="2960688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8" name="Line 58"/>
          <p:cNvSpPr>
            <a:spLocks noChangeShapeType="1"/>
          </p:cNvSpPr>
          <p:nvPr/>
        </p:nvSpPr>
        <p:spPr bwMode="gray">
          <a:xfrm>
            <a:off x="1428750" y="3802063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9" name="Line 59"/>
          <p:cNvSpPr>
            <a:spLocks noChangeShapeType="1"/>
          </p:cNvSpPr>
          <p:nvPr/>
        </p:nvSpPr>
        <p:spPr bwMode="gray">
          <a:xfrm>
            <a:off x="1428750" y="4643438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80" name="Line 60"/>
          <p:cNvSpPr>
            <a:spLocks noChangeShapeType="1"/>
          </p:cNvSpPr>
          <p:nvPr/>
        </p:nvSpPr>
        <p:spPr bwMode="gray">
          <a:xfrm>
            <a:off x="1428750" y="5484813"/>
            <a:ext cx="1588" cy="776287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81" name="Text Box 61"/>
          <p:cNvSpPr txBox="1">
            <a:spLocks noChangeArrowheads="1"/>
          </p:cNvSpPr>
          <p:nvPr/>
        </p:nvSpPr>
        <p:spPr bwMode="auto">
          <a:xfrm>
            <a:off x="1435100" y="2447925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491582" name="Text Box 62"/>
          <p:cNvSpPr txBox="1">
            <a:spLocks noChangeArrowheads="1"/>
          </p:cNvSpPr>
          <p:nvPr/>
        </p:nvSpPr>
        <p:spPr bwMode="auto">
          <a:xfrm>
            <a:off x="1435100" y="3270250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491583" name="Text Box 63"/>
          <p:cNvSpPr txBox="1">
            <a:spLocks noChangeArrowheads="1"/>
          </p:cNvSpPr>
          <p:nvPr/>
        </p:nvSpPr>
        <p:spPr bwMode="auto">
          <a:xfrm>
            <a:off x="1435100" y="4090988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491584" name="Text Box 64"/>
          <p:cNvSpPr txBox="1">
            <a:spLocks noChangeArrowheads="1"/>
          </p:cNvSpPr>
          <p:nvPr/>
        </p:nvSpPr>
        <p:spPr bwMode="auto">
          <a:xfrm>
            <a:off x="1435100" y="4913313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491585" name="Text Box 65"/>
          <p:cNvSpPr txBox="1">
            <a:spLocks noChangeArrowheads="1"/>
          </p:cNvSpPr>
          <p:nvPr/>
        </p:nvSpPr>
        <p:spPr bwMode="auto">
          <a:xfrm>
            <a:off x="1435100" y="5735638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grpSp>
        <p:nvGrpSpPr>
          <p:cNvPr id="491586" name="Group 66"/>
          <p:cNvGrpSpPr>
            <a:grpSpLocks/>
          </p:cNvGrpSpPr>
          <p:nvPr/>
        </p:nvGrpSpPr>
        <p:grpSpPr bwMode="auto">
          <a:xfrm>
            <a:off x="3073400" y="2249488"/>
            <a:ext cx="5080000" cy="4030662"/>
            <a:chOff x="1702" y="1253"/>
            <a:chExt cx="3855" cy="2825"/>
          </a:xfrm>
        </p:grpSpPr>
        <p:sp>
          <p:nvSpPr>
            <p:cNvPr id="491587" name="Freeform 67"/>
            <p:cNvSpPr>
              <a:spLocks/>
            </p:cNvSpPr>
            <p:nvPr/>
          </p:nvSpPr>
          <p:spPr bwMode="gray">
            <a:xfrm>
              <a:off x="4877" y="3211"/>
              <a:ext cx="680" cy="866"/>
            </a:xfrm>
            <a:custGeom>
              <a:avLst/>
              <a:gdLst>
                <a:gd name="T0" fmla="*/ 399 w 847"/>
                <a:gd name="T1" fmla="*/ 1078 h 1079"/>
                <a:gd name="T2" fmla="*/ 0 w 847"/>
                <a:gd name="T3" fmla="*/ 459 h 1079"/>
                <a:gd name="T4" fmla="*/ 374 w 847"/>
                <a:gd name="T5" fmla="*/ 0 h 1079"/>
                <a:gd name="T6" fmla="*/ 846 w 847"/>
                <a:gd name="T7" fmla="*/ 536 h 1079"/>
                <a:gd name="T8" fmla="*/ 399 w 847"/>
                <a:gd name="T9" fmla="*/ 1078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" h="1079">
                  <a:moveTo>
                    <a:pt x="399" y="1078"/>
                  </a:moveTo>
                  <a:lnTo>
                    <a:pt x="0" y="459"/>
                  </a:lnTo>
                  <a:lnTo>
                    <a:pt x="374" y="0"/>
                  </a:lnTo>
                  <a:lnTo>
                    <a:pt x="846" y="536"/>
                  </a:lnTo>
                  <a:lnTo>
                    <a:pt x="399" y="1078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88" name="Freeform 68"/>
            <p:cNvSpPr>
              <a:spLocks/>
            </p:cNvSpPr>
            <p:nvPr/>
          </p:nvSpPr>
          <p:spPr bwMode="gray">
            <a:xfrm>
              <a:off x="2010" y="3211"/>
              <a:ext cx="3168" cy="369"/>
            </a:xfrm>
            <a:custGeom>
              <a:avLst/>
              <a:gdLst>
                <a:gd name="T0" fmla="*/ 0 w 3947"/>
                <a:gd name="T1" fmla="*/ 459 h 460"/>
                <a:gd name="T2" fmla="*/ 3573 w 3947"/>
                <a:gd name="T3" fmla="*/ 459 h 460"/>
                <a:gd name="T4" fmla="*/ 3946 w 3947"/>
                <a:gd name="T5" fmla="*/ 0 h 460"/>
                <a:gd name="T6" fmla="*/ 505 w 3947"/>
                <a:gd name="T7" fmla="*/ 0 h 460"/>
                <a:gd name="T8" fmla="*/ 0 w 3947"/>
                <a:gd name="T9" fmla="*/ 45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7" h="460">
                  <a:moveTo>
                    <a:pt x="0" y="459"/>
                  </a:moveTo>
                  <a:lnTo>
                    <a:pt x="3573" y="459"/>
                  </a:lnTo>
                  <a:lnTo>
                    <a:pt x="3946" y="0"/>
                  </a:lnTo>
                  <a:lnTo>
                    <a:pt x="505" y="0"/>
                  </a:lnTo>
                  <a:lnTo>
                    <a:pt x="0" y="459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89" name="Freeform 69"/>
            <p:cNvSpPr>
              <a:spLocks/>
            </p:cNvSpPr>
            <p:nvPr/>
          </p:nvSpPr>
          <p:spPr bwMode="gray">
            <a:xfrm>
              <a:off x="1702" y="3578"/>
              <a:ext cx="3497" cy="500"/>
            </a:xfrm>
            <a:custGeom>
              <a:avLst/>
              <a:gdLst>
                <a:gd name="T0" fmla="*/ 383 w 4357"/>
                <a:gd name="T1" fmla="*/ 0 h 623"/>
                <a:gd name="T2" fmla="*/ 3954 w 4357"/>
                <a:gd name="T3" fmla="*/ 0 h 623"/>
                <a:gd name="T4" fmla="*/ 4356 w 4357"/>
                <a:gd name="T5" fmla="*/ 622 h 623"/>
                <a:gd name="T6" fmla="*/ 0 w 4357"/>
                <a:gd name="T7" fmla="*/ 622 h 623"/>
                <a:gd name="T8" fmla="*/ 383 w 4357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7" h="623">
                  <a:moveTo>
                    <a:pt x="383" y="0"/>
                  </a:moveTo>
                  <a:lnTo>
                    <a:pt x="3954" y="0"/>
                  </a:lnTo>
                  <a:lnTo>
                    <a:pt x="4356" y="622"/>
                  </a:lnTo>
                  <a:lnTo>
                    <a:pt x="0" y="622"/>
                  </a:lnTo>
                  <a:lnTo>
                    <a:pt x="383" y="0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0" name="Freeform 70"/>
            <p:cNvSpPr>
              <a:spLocks/>
            </p:cNvSpPr>
            <p:nvPr/>
          </p:nvSpPr>
          <p:spPr bwMode="gray">
            <a:xfrm>
              <a:off x="4522" y="2721"/>
              <a:ext cx="601" cy="784"/>
            </a:xfrm>
            <a:custGeom>
              <a:avLst/>
              <a:gdLst>
                <a:gd name="T0" fmla="*/ 382 w 749"/>
                <a:gd name="T1" fmla="*/ 976 h 977"/>
                <a:gd name="T2" fmla="*/ 0 w 749"/>
                <a:gd name="T3" fmla="*/ 342 h 977"/>
                <a:gd name="T4" fmla="*/ 280 w 749"/>
                <a:gd name="T5" fmla="*/ 0 h 977"/>
                <a:gd name="T6" fmla="*/ 748 w 749"/>
                <a:gd name="T7" fmla="*/ 538 h 977"/>
                <a:gd name="T8" fmla="*/ 382 w 749"/>
                <a:gd name="T9" fmla="*/ 976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294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1" name="Freeform 71"/>
            <p:cNvSpPr>
              <a:spLocks/>
            </p:cNvSpPr>
            <p:nvPr/>
          </p:nvSpPr>
          <p:spPr bwMode="gray">
            <a:xfrm>
              <a:off x="2370" y="2721"/>
              <a:ext cx="2380" cy="276"/>
            </a:xfrm>
            <a:custGeom>
              <a:avLst/>
              <a:gdLst>
                <a:gd name="T0" fmla="*/ 0 w 2964"/>
                <a:gd name="T1" fmla="*/ 343 h 344"/>
                <a:gd name="T2" fmla="*/ 2684 w 2964"/>
                <a:gd name="T3" fmla="*/ 343 h 344"/>
                <a:gd name="T4" fmla="*/ 2963 w 2964"/>
                <a:gd name="T5" fmla="*/ 0 h 344"/>
                <a:gd name="T6" fmla="*/ 531 w 2964"/>
                <a:gd name="T7" fmla="*/ 1 h 344"/>
                <a:gd name="T8" fmla="*/ 0 w 2964"/>
                <a:gd name="T9" fmla="*/ 34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431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2" name="Freeform 72"/>
            <p:cNvSpPr>
              <a:spLocks/>
            </p:cNvSpPr>
            <p:nvPr/>
          </p:nvSpPr>
          <p:spPr bwMode="gray">
            <a:xfrm>
              <a:off x="2069" y="2996"/>
              <a:ext cx="2763" cy="509"/>
            </a:xfrm>
            <a:custGeom>
              <a:avLst/>
              <a:gdLst>
                <a:gd name="T0" fmla="*/ 0 w 3443"/>
                <a:gd name="T1" fmla="*/ 633 h 634"/>
                <a:gd name="T2" fmla="*/ 3442 w 3443"/>
                <a:gd name="T3" fmla="*/ 633 h 634"/>
                <a:gd name="T4" fmla="*/ 3060 w 3443"/>
                <a:gd name="T5" fmla="*/ 0 h 634"/>
                <a:gd name="T6" fmla="*/ 377 w 3443"/>
                <a:gd name="T7" fmla="*/ 0 h 634"/>
                <a:gd name="T8" fmla="*/ 0 w 3443"/>
                <a:gd name="T9" fmla="*/ 63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3" name="Freeform 73"/>
            <p:cNvSpPr>
              <a:spLocks/>
            </p:cNvSpPr>
            <p:nvPr/>
          </p:nvSpPr>
          <p:spPr bwMode="gray">
            <a:xfrm>
              <a:off x="4167" y="2236"/>
              <a:ext cx="526" cy="681"/>
            </a:xfrm>
            <a:custGeom>
              <a:avLst/>
              <a:gdLst>
                <a:gd name="T0" fmla="*/ 0 w 655"/>
                <a:gd name="T1" fmla="*/ 230 h 849"/>
                <a:gd name="T2" fmla="*/ 387 w 655"/>
                <a:gd name="T3" fmla="*/ 848 h 849"/>
                <a:gd name="T4" fmla="*/ 654 w 655"/>
                <a:gd name="T5" fmla="*/ 531 h 849"/>
                <a:gd name="T6" fmla="*/ 188 w 655"/>
                <a:gd name="T7" fmla="*/ 0 h 849"/>
                <a:gd name="T8" fmla="*/ 0 w 655"/>
                <a:gd name="T9" fmla="*/ 23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7294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4" name="Freeform 74"/>
            <p:cNvSpPr>
              <a:spLocks/>
            </p:cNvSpPr>
            <p:nvPr/>
          </p:nvSpPr>
          <p:spPr bwMode="gray">
            <a:xfrm>
              <a:off x="2728" y="2236"/>
              <a:ext cx="1589" cy="184"/>
            </a:xfrm>
            <a:custGeom>
              <a:avLst/>
              <a:gdLst>
                <a:gd name="T0" fmla="*/ 0 w 1980"/>
                <a:gd name="T1" fmla="*/ 228 h 229"/>
                <a:gd name="T2" fmla="*/ 1791 w 1980"/>
                <a:gd name="T3" fmla="*/ 228 h 229"/>
                <a:gd name="T4" fmla="*/ 1979 w 1980"/>
                <a:gd name="T5" fmla="*/ 0 h 229"/>
                <a:gd name="T6" fmla="*/ 500 w 1980"/>
                <a:gd name="T7" fmla="*/ 0 h 229"/>
                <a:gd name="T8" fmla="*/ 0 w 1980"/>
                <a:gd name="T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745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5" name="Freeform 75"/>
            <p:cNvSpPr>
              <a:spLocks/>
            </p:cNvSpPr>
            <p:nvPr/>
          </p:nvSpPr>
          <p:spPr bwMode="gray">
            <a:xfrm>
              <a:off x="2422" y="2419"/>
              <a:ext cx="2056" cy="498"/>
            </a:xfrm>
            <a:custGeom>
              <a:avLst/>
              <a:gdLst>
                <a:gd name="T0" fmla="*/ 0 w 2561"/>
                <a:gd name="T1" fmla="*/ 620 h 621"/>
                <a:gd name="T2" fmla="*/ 2560 w 2561"/>
                <a:gd name="T3" fmla="*/ 620 h 621"/>
                <a:gd name="T4" fmla="*/ 2172 w 2561"/>
                <a:gd name="T5" fmla="*/ 0 h 621"/>
                <a:gd name="T6" fmla="*/ 382 w 2561"/>
                <a:gd name="T7" fmla="*/ 0 h 621"/>
                <a:gd name="T8" fmla="*/ 0 w 2561"/>
                <a:gd name="T9" fmla="*/ 62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6" name="Freeform 76"/>
            <p:cNvSpPr>
              <a:spLocks/>
            </p:cNvSpPr>
            <p:nvPr/>
          </p:nvSpPr>
          <p:spPr bwMode="gray">
            <a:xfrm>
              <a:off x="3808" y="1744"/>
              <a:ext cx="453" cy="593"/>
            </a:xfrm>
            <a:custGeom>
              <a:avLst/>
              <a:gdLst>
                <a:gd name="T0" fmla="*/ 385 w 564"/>
                <a:gd name="T1" fmla="*/ 737 h 738"/>
                <a:gd name="T2" fmla="*/ 563 w 564"/>
                <a:gd name="T3" fmla="*/ 527 h 738"/>
                <a:gd name="T4" fmla="*/ 97 w 564"/>
                <a:gd name="T5" fmla="*/ 0 h 738"/>
                <a:gd name="T6" fmla="*/ 0 w 564"/>
                <a:gd name="T7" fmla="*/ 111 h 738"/>
                <a:gd name="T8" fmla="*/ 385 w 564"/>
                <a:gd name="T9" fmla="*/ 73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7" name="Freeform 77"/>
            <p:cNvSpPr>
              <a:spLocks/>
            </p:cNvSpPr>
            <p:nvPr/>
          </p:nvSpPr>
          <p:spPr bwMode="gray">
            <a:xfrm>
              <a:off x="3092" y="1744"/>
              <a:ext cx="793" cy="89"/>
            </a:xfrm>
            <a:custGeom>
              <a:avLst/>
              <a:gdLst>
                <a:gd name="T0" fmla="*/ 0 w 987"/>
                <a:gd name="T1" fmla="*/ 109 h 110"/>
                <a:gd name="T2" fmla="*/ 889 w 987"/>
                <a:gd name="T3" fmla="*/ 109 h 110"/>
                <a:gd name="T4" fmla="*/ 986 w 987"/>
                <a:gd name="T5" fmla="*/ 0 h 110"/>
                <a:gd name="T6" fmla="*/ 308 w 987"/>
                <a:gd name="T7" fmla="*/ 0 h 110"/>
                <a:gd name="T8" fmla="*/ 0 w 987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8" name="Freeform 78"/>
            <p:cNvSpPr>
              <a:spLocks/>
            </p:cNvSpPr>
            <p:nvPr/>
          </p:nvSpPr>
          <p:spPr bwMode="gray">
            <a:xfrm>
              <a:off x="2780" y="1832"/>
              <a:ext cx="1339" cy="505"/>
            </a:xfrm>
            <a:custGeom>
              <a:avLst/>
              <a:gdLst>
                <a:gd name="T0" fmla="*/ 0 w 1669"/>
                <a:gd name="T1" fmla="*/ 628 h 629"/>
                <a:gd name="T2" fmla="*/ 1668 w 1669"/>
                <a:gd name="T3" fmla="*/ 628 h 629"/>
                <a:gd name="T4" fmla="*/ 1281 w 1669"/>
                <a:gd name="T5" fmla="*/ 0 h 629"/>
                <a:gd name="T6" fmla="*/ 388 w 1669"/>
                <a:gd name="T7" fmla="*/ 0 h 629"/>
                <a:gd name="T8" fmla="*/ 0 w 1669"/>
                <a:gd name="T9" fmla="*/ 628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9" name="Freeform 79"/>
            <p:cNvSpPr>
              <a:spLocks/>
            </p:cNvSpPr>
            <p:nvPr/>
          </p:nvSpPr>
          <p:spPr bwMode="gray">
            <a:xfrm>
              <a:off x="3446" y="1253"/>
              <a:ext cx="383" cy="502"/>
            </a:xfrm>
            <a:custGeom>
              <a:avLst/>
              <a:gdLst>
                <a:gd name="T0" fmla="*/ 387 w 477"/>
                <a:gd name="T1" fmla="*/ 624 h 625"/>
                <a:gd name="T2" fmla="*/ 476 w 477"/>
                <a:gd name="T3" fmla="*/ 527 h 625"/>
                <a:gd name="T4" fmla="*/ 0 w 477"/>
                <a:gd name="T5" fmla="*/ 0 h 625"/>
                <a:gd name="T6" fmla="*/ 387 w 477"/>
                <a:gd name="T7" fmla="*/ 62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625">
                  <a:moveTo>
                    <a:pt x="387" y="624"/>
                  </a:moveTo>
                  <a:lnTo>
                    <a:pt x="476" y="527"/>
                  </a:lnTo>
                  <a:lnTo>
                    <a:pt x="0" y="0"/>
                  </a:lnTo>
                  <a:lnTo>
                    <a:pt x="387" y="624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00" name="Freeform 80"/>
            <p:cNvSpPr>
              <a:spLocks/>
            </p:cNvSpPr>
            <p:nvPr/>
          </p:nvSpPr>
          <p:spPr bwMode="gray">
            <a:xfrm>
              <a:off x="3136" y="1253"/>
              <a:ext cx="621" cy="502"/>
            </a:xfrm>
            <a:custGeom>
              <a:avLst/>
              <a:gdLst>
                <a:gd name="T0" fmla="*/ 0 w 773"/>
                <a:gd name="T1" fmla="*/ 624 h 625"/>
                <a:gd name="T2" fmla="*/ 772 w 773"/>
                <a:gd name="T3" fmla="*/ 624 h 625"/>
                <a:gd name="T4" fmla="*/ 387 w 773"/>
                <a:gd name="T5" fmla="*/ 0 h 625"/>
                <a:gd name="T6" fmla="*/ 0 w 773"/>
                <a:gd name="T7" fmla="*/ 62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3" h="625">
                  <a:moveTo>
                    <a:pt x="0" y="624"/>
                  </a:moveTo>
                  <a:lnTo>
                    <a:pt x="772" y="624"/>
                  </a:lnTo>
                  <a:lnTo>
                    <a:pt x="387" y="0"/>
                  </a:lnTo>
                  <a:lnTo>
                    <a:pt x="0" y="624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01" name="Text Box 81"/>
            <p:cNvSpPr txBox="1">
              <a:spLocks noChangeArrowheads="1"/>
            </p:cNvSpPr>
            <p:nvPr/>
          </p:nvSpPr>
          <p:spPr bwMode="gray">
            <a:xfrm>
              <a:off x="3221" y="1501"/>
              <a:ext cx="457" cy="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491602" name="Text Box 82"/>
            <p:cNvSpPr txBox="1">
              <a:spLocks noChangeArrowheads="1"/>
            </p:cNvSpPr>
            <p:nvPr/>
          </p:nvSpPr>
          <p:spPr bwMode="gray">
            <a:xfrm>
              <a:off x="3221" y="2030"/>
              <a:ext cx="457" cy="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491603" name="Text Box 83"/>
            <p:cNvSpPr txBox="1">
              <a:spLocks noChangeArrowheads="1"/>
            </p:cNvSpPr>
            <p:nvPr/>
          </p:nvSpPr>
          <p:spPr bwMode="gray">
            <a:xfrm>
              <a:off x="3202" y="2588"/>
              <a:ext cx="496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491604" name="Text Box 84"/>
            <p:cNvSpPr txBox="1">
              <a:spLocks noChangeArrowheads="1"/>
            </p:cNvSpPr>
            <p:nvPr/>
          </p:nvSpPr>
          <p:spPr bwMode="gray">
            <a:xfrm>
              <a:off x="3183" y="3147"/>
              <a:ext cx="536" cy="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0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491605" name="Text Box 85"/>
            <p:cNvSpPr txBox="1">
              <a:spLocks noChangeArrowheads="1"/>
            </p:cNvSpPr>
            <p:nvPr/>
          </p:nvSpPr>
          <p:spPr bwMode="gray">
            <a:xfrm>
              <a:off x="3143" y="3690"/>
              <a:ext cx="615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491606" name="Rectangle 86"/>
          <p:cNvSpPr>
            <a:spLocks noChangeArrowheads="1"/>
          </p:cNvSpPr>
          <p:nvPr/>
        </p:nvSpPr>
        <p:spPr bwMode="gray">
          <a:xfrm>
            <a:off x="3024188" y="1533525"/>
            <a:ext cx="55499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82307" name="AutoShape 3"/>
          <p:cNvSpPr>
            <a:spLocks noChangeArrowheads="1"/>
          </p:cNvSpPr>
          <p:nvPr/>
        </p:nvSpPr>
        <p:spPr bwMode="gray">
          <a:xfrm>
            <a:off x="5772150" y="2220913"/>
            <a:ext cx="2622550" cy="1163637"/>
          </a:xfrm>
          <a:prstGeom prst="homePlate">
            <a:avLst>
              <a:gd name="adj" fmla="val 39013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2308" name="AutoShape 4"/>
          <p:cNvSpPr>
            <a:spLocks noChangeArrowheads="1"/>
          </p:cNvSpPr>
          <p:nvPr/>
        </p:nvSpPr>
        <p:spPr bwMode="gray">
          <a:xfrm>
            <a:off x="3549650" y="2220913"/>
            <a:ext cx="2855913" cy="1163637"/>
          </a:xfrm>
          <a:prstGeom prst="homePlate">
            <a:avLst>
              <a:gd name="adj" fmla="val 42291"/>
            </a:avLst>
          </a:prstGeom>
          <a:gradFill rotWithShape="1">
            <a:gsLst>
              <a:gs pos="0">
                <a:schemeClr val="hlink">
                  <a:gamma/>
                  <a:shade val="76078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2309" name="AutoShape 5"/>
          <p:cNvSpPr>
            <a:spLocks noChangeArrowheads="1"/>
          </p:cNvSpPr>
          <p:nvPr/>
        </p:nvSpPr>
        <p:spPr bwMode="gray">
          <a:xfrm>
            <a:off x="1614488" y="2220913"/>
            <a:ext cx="2455862" cy="1163637"/>
          </a:xfrm>
          <a:prstGeom prst="homePlate">
            <a:avLst>
              <a:gd name="adj" fmla="val 42796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82310" name="Group 6"/>
          <p:cNvGrpSpPr>
            <a:grpSpLocks/>
          </p:cNvGrpSpPr>
          <p:nvPr/>
        </p:nvGrpSpPr>
        <p:grpSpPr bwMode="auto">
          <a:xfrm>
            <a:off x="1212850" y="3989388"/>
            <a:ext cx="7613650" cy="2017712"/>
            <a:chOff x="479" y="2711"/>
            <a:chExt cx="4796" cy="1271"/>
          </a:xfrm>
        </p:grpSpPr>
        <p:grpSp>
          <p:nvGrpSpPr>
            <p:cNvPr id="482311" name="Group 7"/>
            <p:cNvGrpSpPr>
              <a:grpSpLocks/>
            </p:cNvGrpSpPr>
            <p:nvPr/>
          </p:nvGrpSpPr>
          <p:grpSpPr bwMode="auto">
            <a:xfrm>
              <a:off x="479" y="2711"/>
              <a:ext cx="4796" cy="1271"/>
              <a:chOff x="479" y="2711"/>
              <a:chExt cx="4796" cy="1271"/>
            </a:xfrm>
          </p:grpSpPr>
          <p:sp>
            <p:nvSpPr>
              <p:cNvPr id="482312" name="AutoShape 8"/>
              <p:cNvSpPr>
                <a:spLocks noChangeArrowheads="1"/>
              </p:cNvSpPr>
              <p:nvPr/>
            </p:nvSpPr>
            <p:spPr bwMode="gray">
              <a:xfrm flipV="1">
                <a:off x="549" y="2711"/>
                <a:ext cx="4653" cy="217"/>
              </a:xfrm>
              <a:custGeom>
                <a:avLst/>
                <a:gdLst>
                  <a:gd name="G0" fmla="+- 2158 0 0"/>
                  <a:gd name="G1" fmla="+- 21600 0 2158"/>
                  <a:gd name="G2" fmla="*/ 2158 1 2"/>
                  <a:gd name="G3" fmla="+- 21600 0 G2"/>
                  <a:gd name="G4" fmla="+/ 2158 21600 2"/>
                  <a:gd name="G5" fmla="+/ G1 0 2"/>
                  <a:gd name="G6" fmla="*/ 21600 21600 2158"/>
                  <a:gd name="G7" fmla="*/ G6 1 2"/>
                  <a:gd name="G8" fmla="+- 21600 0 G7"/>
                  <a:gd name="G9" fmla="*/ 21600 1 2"/>
                  <a:gd name="G10" fmla="+- 2158 0 G9"/>
                  <a:gd name="G11" fmla="?: G10 G8 0"/>
                  <a:gd name="G12" fmla="?: G10 G7 21600"/>
                  <a:gd name="T0" fmla="*/ 20521 w 21600"/>
                  <a:gd name="T1" fmla="*/ 10800 h 21600"/>
                  <a:gd name="T2" fmla="*/ 10800 w 21600"/>
                  <a:gd name="T3" fmla="*/ 21600 h 21600"/>
                  <a:gd name="T4" fmla="*/ 1079 w 21600"/>
                  <a:gd name="T5" fmla="*/ 10800 h 21600"/>
                  <a:gd name="T6" fmla="*/ 10800 w 21600"/>
                  <a:gd name="T7" fmla="*/ 0 h 21600"/>
                  <a:gd name="T8" fmla="*/ 2879 w 21600"/>
                  <a:gd name="T9" fmla="*/ 2879 h 21600"/>
                  <a:gd name="T10" fmla="*/ 18721 w 21600"/>
                  <a:gd name="T11" fmla="*/ 18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2158" y="21600"/>
                    </a:lnTo>
                    <a:lnTo>
                      <a:pt x="19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9CB">
                      <a:gamma/>
                      <a:tint val="54510"/>
                      <a:invGamma/>
                    </a:srgbClr>
                  </a:gs>
                  <a:gs pos="100000">
                    <a:srgbClr val="9DB9CB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2313" name="AutoShape 9"/>
              <p:cNvSpPr>
                <a:spLocks noChangeArrowheads="1"/>
              </p:cNvSpPr>
              <p:nvPr/>
            </p:nvSpPr>
            <p:spPr bwMode="gray">
              <a:xfrm>
                <a:off x="479" y="2932"/>
                <a:ext cx="4796" cy="1050"/>
              </a:xfrm>
              <a:prstGeom prst="roundRect">
                <a:avLst>
                  <a:gd name="adj" fmla="val 9514"/>
                </a:avLst>
              </a:prstGeom>
              <a:gradFill rotWithShape="1">
                <a:gsLst>
                  <a:gs pos="0">
                    <a:srgbClr val="9DB9CB">
                      <a:gamma/>
                      <a:shade val="81961"/>
                      <a:invGamma/>
                    </a:srgbClr>
                  </a:gs>
                  <a:gs pos="50000">
                    <a:srgbClr val="9DB9CB"/>
                  </a:gs>
                  <a:gs pos="100000">
                    <a:srgbClr val="9DB9CB">
                      <a:gamma/>
                      <a:shade val="8196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82314" name="AutoShape 10"/>
            <p:cNvSpPr>
              <a:spLocks noChangeArrowheads="1"/>
            </p:cNvSpPr>
            <p:nvPr/>
          </p:nvSpPr>
          <p:spPr bwMode="gray">
            <a:xfrm>
              <a:off x="582" y="3213"/>
              <a:ext cx="4530" cy="651"/>
            </a:xfrm>
            <a:prstGeom prst="roundRect">
              <a:avLst>
                <a:gd name="adj" fmla="val 9782"/>
              </a:avLst>
            </a:prstGeom>
            <a:solidFill>
              <a:schemeClr val="folHlink"/>
            </a:solidFill>
            <a:ln w="2857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82315" name="Rectangle 11"/>
          <p:cNvSpPr>
            <a:spLocks noChangeArrowheads="1"/>
          </p:cNvSpPr>
          <p:nvPr/>
        </p:nvSpPr>
        <p:spPr bwMode="gray">
          <a:xfrm>
            <a:off x="1874838" y="2405063"/>
            <a:ext cx="149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EFEFE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482316" name="Text Box 12"/>
          <p:cNvSpPr txBox="1">
            <a:spLocks noChangeArrowheads="1"/>
          </p:cNvSpPr>
          <p:nvPr/>
        </p:nvSpPr>
        <p:spPr bwMode="gray">
          <a:xfrm>
            <a:off x="1690688" y="4968875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FEFFFF"/>
                </a:solidFill>
                <a:ea typeface="宋体" charset="-122"/>
              </a:rPr>
              <a:t>ThemeGallery</a:t>
            </a:r>
            <a:r>
              <a:rPr lang="en-US" altLang="zh-CN" b="0">
                <a:solidFill>
                  <a:srgbClr val="FEFFFF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82317" name="Rectangle 13"/>
          <p:cNvSpPr>
            <a:spLocks noChangeArrowheads="1"/>
          </p:cNvSpPr>
          <p:nvPr/>
        </p:nvSpPr>
        <p:spPr bwMode="gray">
          <a:xfrm>
            <a:off x="4275138" y="2405063"/>
            <a:ext cx="149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EFEFE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482318" name="Rectangle 14"/>
          <p:cNvSpPr>
            <a:spLocks noChangeArrowheads="1"/>
          </p:cNvSpPr>
          <p:nvPr/>
        </p:nvSpPr>
        <p:spPr bwMode="gray">
          <a:xfrm>
            <a:off x="6467475" y="2405063"/>
            <a:ext cx="149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EFEFE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482319" name="Rectangle 15"/>
          <p:cNvSpPr>
            <a:spLocks noChangeArrowheads="1"/>
          </p:cNvSpPr>
          <p:nvPr/>
        </p:nvSpPr>
        <p:spPr bwMode="black">
          <a:xfrm>
            <a:off x="2605088" y="1535113"/>
            <a:ext cx="4876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“</a:t>
            </a:r>
            <a:r>
              <a:rPr lang="en-US" altLang="zh-CN" sz="32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A title about content”</a:t>
            </a:r>
          </a:p>
        </p:txBody>
      </p:sp>
      <p:sp>
        <p:nvSpPr>
          <p:cNvPr id="482320" name="Rectangle 16"/>
          <p:cNvSpPr>
            <a:spLocks noChangeArrowheads="1"/>
          </p:cNvSpPr>
          <p:nvPr/>
        </p:nvSpPr>
        <p:spPr bwMode="black">
          <a:xfrm>
            <a:off x="2898775" y="4324350"/>
            <a:ext cx="4572000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2400" b="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2400" b="0">
                <a:solidFill>
                  <a:srgbClr val="F8F8F8"/>
                </a:solidFill>
                <a:ea typeface="宋体" charset="-122"/>
              </a:rPr>
              <a:t>[ Description of the contents ]</a:t>
            </a:r>
          </a:p>
        </p:txBody>
      </p:sp>
      <p:grpSp>
        <p:nvGrpSpPr>
          <p:cNvPr id="482321" name="Group 17"/>
          <p:cNvGrpSpPr>
            <a:grpSpLocks/>
          </p:cNvGrpSpPr>
          <p:nvPr/>
        </p:nvGrpSpPr>
        <p:grpSpPr bwMode="auto">
          <a:xfrm>
            <a:off x="1209675" y="3619500"/>
            <a:ext cx="3833813" cy="536575"/>
            <a:chOff x="465" y="2273"/>
            <a:chExt cx="2415" cy="338"/>
          </a:xfrm>
        </p:grpSpPr>
        <p:sp>
          <p:nvSpPr>
            <p:cNvPr id="482322" name="AutoShape 18"/>
            <p:cNvSpPr>
              <a:spLocks noChangeArrowheads="1"/>
            </p:cNvSpPr>
            <p:nvPr/>
          </p:nvSpPr>
          <p:spPr bwMode="gray">
            <a:xfrm>
              <a:off x="465" y="2273"/>
              <a:ext cx="2415" cy="3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82323" name="Picture 19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85" y="2284"/>
              <a:ext cx="2376" cy="146"/>
            </a:xfrm>
            <a:prstGeom prst="rect">
              <a:avLst/>
            </a:prstGeom>
            <a:solidFill>
              <a:schemeClr val="hlink"/>
            </a:solidFill>
          </p:spPr>
        </p:pic>
      </p:grpSp>
      <p:grpSp>
        <p:nvGrpSpPr>
          <p:cNvPr id="482324" name="Group 20"/>
          <p:cNvGrpSpPr>
            <a:grpSpLocks/>
          </p:cNvGrpSpPr>
          <p:nvPr/>
        </p:nvGrpSpPr>
        <p:grpSpPr bwMode="auto">
          <a:xfrm>
            <a:off x="5195888" y="3622675"/>
            <a:ext cx="3556000" cy="536575"/>
            <a:chOff x="2976" y="2275"/>
            <a:chExt cx="2240" cy="338"/>
          </a:xfrm>
        </p:grpSpPr>
        <p:sp>
          <p:nvSpPr>
            <p:cNvPr id="482325" name="AutoShape 21"/>
            <p:cNvSpPr>
              <a:spLocks noChangeArrowheads="1"/>
            </p:cNvSpPr>
            <p:nvPr/>
          </p:nvSpPr>
          <p:spPr bwMode="gray">
            <a:xfrm>
              <a:off x="2976" y="2275"/>
              <a:ext cx="2240" cy="3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82326" name="Picture 22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97" y="2285"/>
              <a:ext cx="2210" cy="146"/>
            </a:xfrm>
            <a:prstGeom prst="rect">
              <a:avLst/>
            </a:prstGeom>
            <a:solidFill>
              <a:schemeClr val="hlink"/>
            </a:solidFill>
          </p:spPr>
        </p:pic>
      </p:grpSp>
      <p:sp>
        <p:nvSpPr>
          <p:cNvPr id="482327" name="Rectangle 23"/>
          <p:cNvSpPr>
            <a:spLocks noChangeArrowheads="1"/>
          </p:cNvSpPr>
          <p:nvPr/>
        </p:nvSpPr>
        <p:spPr bwMode="white">
          <a:xfrm>
            <a:off x="5589588" y="3678238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0">
                <a:solidFill>
                  <a:srgbClr val="FEFFFF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82328" name="Rectangle 24"/>
          <p:cNvSpPr>
            <a:spLocks noChangeArrowheads="1"/>
          </p:cNvSpPr>
          <p:nvPr/>
        </p:nvSpPr>
        <p:spPr bwMode="white">
          <a:xfrm>
            <a:off x="1690688" y="3678238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0">
                <a:solidFill>
                  <a:srgbClr val="FEFFFF"/>
                </a:solidFill>
                <a:ea typeface="宋体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pic>
        <p:nvPicPr>
          <p:cNvPr id="483370" name="Picture 42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95800"/>
            <a:ext cx="1620838" cy="54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3371" name="Picture 43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6172200"/>
            <a:ext cx="20383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3372" name="Picture 44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3867150"/>
            <a:ext cx="12763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3373" name="Picture 45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33600"/>
            <a:ext cx="70485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3374" name="Rectangle 46"/>
          <p:cNvSpPr>
            <a:spLocks noChangeArrowheads="1"/>
          </p:cNvSpPr>
          <p:nvPr/>
        </p:nvSpPr>
        <p:spPr bwMode="gray">
          <a:xfrm rot="13770025">
            <a:off x="4997450" y="3798888"/>
            <a:ext cx="1103313" cy="217487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50000">
                <a:srgbClr val="969696">
                  <a:gamma/>
                  <a:tint val="51373"/>
                  <a:invGamma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3375" name="Rectangle 47"/>
          <p:cNvSpPr>
            <a:spLocks noChangeArrowheads="1"/>
          </p:cNvSpPr>
          <p:nvPr/>
        </p:nvSpPr>
        <p:spPr bwMode="gray">
          <a:xfrm rot="-743917">
            <a:off x="2743200" y="3276600"/>
            <a:ext cx="1146175" cy="198438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50000">
                <a:srgbClr val="969696">
                  <a:gamma/>
                  <a:tint val="48627"/>
                  <a:invGamma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3376" name="Rectangle 48"/>
          <p:cNvSpPr>
            <a:spLocks noChangeArrowheads="1"/>
          </p:cNvSpPr>
          <p:nvPr/>
        </p:nvSpPr>
        <p:spPr bwMode="gray">
          <a:xfrm rot="-3205350">
            <a:off x="5066507" y="2172493"/>
            <a:ext cx="685800" cy="150813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50000">
                <a:srgbClr val="969696">
                  <a:gamma/>
                  <a:tint val="30196"/>
                  <a:invGamma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83377" name="Group 49"/>
          <p:cNvGrpSpPr>
            <a:grpSpLocks/>
          </p:cNvGrpSpPr>
          <p:nvPr/>
        </p:nvGrpSpPr>
        <p:grpSpPr bwMode="auto">
          <a:xfrm>
            <a:off x="3810000" y="2057400"/>
            <a:ext cx="1828800" cy="1828800"/>
            <a:chOff x="2400" y="1488"/>
            <a:chExt cx="1152" cy="1152"/>
          </a:xfrm>
        </p:grpSpPr>
        <p:grpSp>
          <p:nvGrpSpPr>
            <p:cNvPr id="483378" name="Group 50"/>
            <p:cNvGrpSpPr>
              <a:grpSpLocks/>
            </p:cNvGrpSpPr>
            <p:nvPr/>
          </p:nvGrpSpPr>
          <p:grpSpPr bwMode="auto">
            <a:xfrm>
              <a:off x="2400" y="1488"/>
              <a:ext cx="1152" cy="1152"/>
              <a:chOff x="2016" y="1920"/>
              <a:chExt cx="1680" cy="1680"/>
            </a:xfrm>
          </p:grpSpPr>
          <p:sp>
            <p:nvSpPr>
              <p:cNvPr id="483379" name="Oval 5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3380" name="Freeform 5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3381" name="Text Box 53"/>
            <p:cNvSpPr txBox="1">
              <a:spLocks noChangeArrowheads="1"/>
            </p:cNvSpPr>
            <p:nvPr/>
          </p:nvSpPr>
          <p:spPr bwMode="gray">
            <a:xfrm>
              <a:off x="2519" y="1989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Concept</a:t>
              </a:r>
            </a:p>
          </p:txBody>
        </p:sp>
      </p:grpSp>
      <p:grpSp>
        <p:nvGrpSpPr>
          <p:cNvPr id="483382" name="Group 54"/>
          <p:cNvGrpSpPr>
            <a:grpSpLocks/>
          </p:cNvGrpSpPr>
          <p:nvPr/>
        </p:nvGrpSpPr>
        <p:grpSpPr bwMode="auto">
          <a:xfrm>
            <a:off x="5334000" y="1143000"/>
            <a:ext cx="990600" cy="990600"/>
            <a:chOff x="3600" y="960"/>
            <a:chExt cx="624" cy="624"/>
          </a:xfrm>
        </p:grpSpPr>
        <p:grpSp>
          <p:nvGrpSpPr>
            <p:cNvPr id="483383" name="Group 55"/>
            <p:cNvGrpSpPr>
              <a:grpSpLocks/>
            </p:cNvGrpSpPr>
            <p:nvPr/>
          </p:nvGrpSpPr>
          <p:grpSpPr bwMode="auto">
            <a:xfrm>
              <a:off x="3600" y="960"/>
              <a:ext cx="624" cy="624"/>
              <a:chOff x="2016" y="1920"/>
              <a:chExt cx="1680" cy="1680"/>
            </a:xfrm>
          </p:grpSpPr>
          <p:sp>
            <p:nvSpPr>
              <p:cNvPr id="483384" name="Oval 5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3385" name="Freeform 5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3386" name="Text Box 58"/>
            <p:cNvSpPr txBox="1">
              <a:spLocks noChangeArrowheads="1"/>
            </p:cNvSpPr>
            <p:nvPr/>
          </p:nvSpPr>
          <p:spPr bwMode="gray">
            <a:xfrm>
              <a:off x="3640" y="1200"/>
              <a:ext cx="5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 b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宋体" charset="-122"/>
                </a:rPr>
                <a:t>Concept</a:t>
              </a:r>
            </a:p>
          </p:txBody>
        </p:sp>
      </p:grpSp>
      <p:grpSp>
        <p:nvGrpSpPr>
          <p:cNvPr id="483387" name="Group 59"/>
          <p:cNvGrpSpPr>
            <a:grpSpLocks/>
          </p:cNvGrpSpPr>
          <p:nvPr/>
        </p:nvGrpSpPr>
        <p:grpSpPr bwMode="auto">
          <a:xfrm>
            <a:off x="1295400" y="2438400"/>
            <a:ext cx="1981200" cy="2057400"/>
            <a:chOff x="624" y="1584"/>
            <a:chExt cx="1248" cy="1296"/>
          </a:xfrm>
        </p:grpSpPr>
        <p:grpSp>
          <p:nvGrpSpPr>
            <p:cNvPr id="483388" name="Group 60"/>
            <p:cNvGrpSpPr>
              <a:grpSpLocks/>
            </p:cNvGrpSpPr>
            <p:nvPr/>
          </p:nvGrpSpPr>
          <p:grpSpPr bwMode="auto">
            <a:xfrm>
              <a:off x="624" y="1584"/>
              <a:ext cx="1248" cy="1296"/>
              <a:chOff x="2016" y="1920"/>
              <a:chExt cx="1680" cy="1680"/>
            </a:xfrm>
          </p:grpSpPr>
          <p:sp>
            <p:nvSpPr>
              <p:cNvPr id="483389" name="Oval 6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3529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3390" name="Freeform 6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3391" name="Text Box 63"/>
            <p:cNvSpPr txBox="1">
              <a:spLocks noChangeArrowheads="1"/>
            </p:cNvSpPr>
            <p:nvPr/>
          </p:nvSpPr>
          <p:spPr bwMode="gray">
            <a:xfrm>
              <a:off x="754" y="2160"/>
              <a:ext cx="97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concept</a:t>
              </a:r>
            </a:p>
          </p:txBody>
        </p:sp>
      </p:grpSp>
      <p:grpSp>
        <p:nvGrpSpPr>
          <p:cNvPr id="483392" name="Group 64"/>
          <p:cNvGrpSpPr>
            <a:grpSpLocks/>
          </p:cNvGrpSpPr>
          <p:nvPr/>
        </p:nvGrpSpPr>
        <p:grpSpPr bwMode="auto">
          <a:xfrm>
            <a:off x="5334000" y="3962400"/>
            <a:ext cx="2286000" cy="2286000"/>
            <a:chOff x="3360" y="2688"/>
            <a:chExt cx="1440" cy="1440"/>
          </a:xfrm>
        </p:grpSpPr>
        <p:grpSp>
          <p:nvGrpSpPr>
            <p:cNvPr id="483393" name="Group 65"/>
            <p:cNvGrpSpPr>
              <a:grpSpLocks/>
            </p:cNvGrpSpPr>
            <p:nvPr/>
          </p:nvGrpSpPr>
          <p:grpSpPr bwMode="auto">
            <a:xfrm>
              <a:off x="3360" y="2688"/>
              <a:ext cx="1440" cy="1440"/>
              <a:chOff x="2016" y="1920"/>
              <a:chExt cx="1680" cy="1680"/>
            </a:xfrm>
          </p:grpSpPr>
          <p:sp>
            <p:nvSpPr>
              <p:cNvPr id="483394" name="Oval 6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3395" name="Freeform 6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3396" name="Text Box 68"/>
            <p:cNvSpPr txBox="1">
              <a:spLocks noChangeArrowheads="1"/>
            </p:cNvSpPr>
            <p:nvPr/>
          </p:nvSpPr>
          <p:spPr bwMode="gray">
            <a:xfrm>
              <a:off x="3631" y="3312"/>
              <a:ext cx="101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Concept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11" name="Picture 91" descr="Picture5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1914525"/>
            <a:ext cx="3821113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0394" name="Group 74"/>
          <p:cNvGrpSpPr>
            <a:grpSpLocks/>
          </p:cNvGrpSpPr>
          <p:nvPr/>
        </p:nvGrpSpPr>
        <p:grpSpPr bwMode="auto">
          <a:xfrm rot="3394332">
            <a:off x="2801937" y="1763713"/>
            <a:ext cx="4024313" cy="3862388"/>
            <a:chOff x="1352" y="1125"/>
            <a:chExt cx="2727" cy="2618"/>
          </a:xfrm>
        </p:grpSpPr>
        <p:sp>
          <p:nvSpPr>
            <p:cNvPr id="440395" name="AutoShape 75"/>
            <p:cNvSpPr>
              <a:spLocks noChangeArrowheads="1"/>
            </p:cNvSpPr>
            <p:nvPr/>
          </p:nvSpPr>
          <p:spPr bwMode="gray">
            <a:xfrm rot="15973147">
              <a:off x="1449" y="1289"/>
              <a:ext cx="2551" cy="2357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20999999" lon="300000" rev="0"/>
              </a:camera>
              <a:lightRig rig="legacyFlat3" dir="l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440396" name="AutoShape 76"/>
            <p:cNvSpPr>
              <a:spLocks noChangeArrowheads="1"/>
            </p:cNvSpPr>
            <p:nvPr/>
          </p:nvSpPr>
          <p:spPr bwMode="gray">
            <a:xfrm rot="23284065">
              <a:off x="1352" y="1140"/>
              <a:ext cx="2551" cy="2357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20999999" lon="300000" rev="0"/>
              </a:camera>
              <a:lightRig rig="legacyNormal3" dir="r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440397" name="AutoShape 77"/>
            <p:cNvSpPr>
              <a:spLocks noChangeArrowheads="1"/>
            </p:cNvSpPr>
            <p:nvPr/>
          </p:nvSpPr>
          <p:spPr bwMode="gray">
            <a:xfrm rot="30352628">
              <a:off x="1528" y="1125"/>
              <a:ext cx="2551" cy="2357"/>
            </a:xfrm>
            <a:custGeom>
              <a:avLst/>
              <a:gdLst>
                <a:gd name="G0" fmla="+- 2978742 0 0"/>
                <a:gd name="G1" fmla="+- -2534030 0 0"/>
                <a:gd name="G2" fmla="+- 2978742 0 -2534030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534030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534030"/>
                <a:gd name="G36" fmla="sin G34 -2534030"/>
                <a:gd name="G37" fmla="+/ -2534030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81 w 21600"/>
                <a:gd name="T5" fmla="*/ 11439 h 21600"/>
                <a:gd name="T6" fmla="*/ 17885 w 21600"/>
                <a:gd name="T7" fmla="*/ 5130 h 21600"/>
                <a:gd name="T8" fmla="*/ 18136 w 21600"/>
                <a:gd name="T9" fmla="*/ 11234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7607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20999999" lon="300000" rev="0"/>
              </a:camera>
              <a:lightRig rig="legacyNormal3" dir="r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440398" name="WordArt 78"/>
          <p:cNvSpPr>
            <a:spLocks noChangeArrowheads="1" noChangeShapeType="1" noTextEdit="1"/>
          </p:cNvSpPr>
          <p:nvPr/>
        </p:nvSpPr>
        <p:spPr bwMode="gray">
          <a:xfrm rot="3394332">
            <a:off x="4271962" y="2476501"/>
            <a:ext cx="2105025" cy="1771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808676"/>
              </a:avLst>
            </a:prstTxWarp>
          </a:bodyPr>
          <a:lstStyle/>
          <a:p>
            <a:r>
              <a:rPr lang="en-US" altLang="zh-CN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Click to add Text</a:t>
            </a:r>
            <a:endParaRPr lang="zh-CN" altLang="en-US" sz="2000" kern="1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40399" name="WordArt 79"/>
          <p:cNvSpPr>
            <a:spLocks noChangeArrowheads="1" noChangeShapeType="1" noTextEdit="1"/>
          </p:cNvSpPr>
          <p:nvPr/>
        </p:nvSpPr>
        <p:spPr bwMode="gray">
          <a:xfrm rot="79672">
            <a:off x="3644900" y="3249613"/>
            <a:ext cx="2474913" cy="1771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2320404"/>
              </a:avLst>
            </a:prstTxWarp>
          </a:bodyPr>
          <a:lstStyle/>
          <a:p>
            <a:r>
              <a:rPr lang="en-US" altLang="zh-CN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Click to add Text</a:t>
            </a:r>
            <a:endParaRPr lang="zh-CN" altLang="en-US" sz="2000" kern="1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40400" name="WordArt 80"/>
          <p:cNvSpPr>
            <a:spLocks noChangeArrowheads="1" noChangeShapeType="1" noTextEdit="1"/>
          </p:cNvSpPr>
          <p:nvPr/>
        </p:nvSpPr>
        <p:spPr bwMode="gray">
          <a:xfrm rot="-25215436">
            <a:off x="3383756" y="2536032"/>
            <a:ext cx="2105025" cy="17700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807258"/>
              </a:avLst>
            </a:prstTxWarp>
          </a:bodyPr>
          <a:lstStyle/>
          <a:p>
            <a:r>
              <a:rPr lang="en-US" altLang="zh-CN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Click to add Text</a:t>
            </a:r>
            <a:endParaRPr lang="zh-CN" altLang="en-US" sz="2000" kern="1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40401" name="Rectangle 81"/>
          <p:cNvSpPr>
            <a:spLocks noChangeArrowheads="1"/>
          </p:cNvSpPr>
          <p:nvPr/>
        </p:nvSpPr>
        <p:spPr bwMode="auto">
          <a:xfrm>
            <a:off x="4065588" y="3160713"/>
            <a:ext cx="1636712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600">
                <a:solidFill>
                  <a:srgbClr val="080808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440402" name="Rectangle 82"/>
          <p:cNvSpPr>
            <a:spLocks noChangeArrowheads="1"/>
          </p:cNvSpPr>
          <p:nvPr/>
        </p:nvSpPr>
        <p:spPr bwMode="black">
          <a:xfrm>
            <a:off x="1273175" y="2197100"/>
            <a:ext cx="188912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accent1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chemeClr val="accent1"/>
                </a:solidFill>
                <a:ea typeface="宋体" charset="-122"/>
              </a:rPr>
              <a:t>Title in here</a:t>
            </a:r>
          </a:p>
        </p:txBody>
      </p:sp>
      <p:sp>
        <p:nvSpPr>
          <p:cNvPr id="440403" name="Text Box 83"/>
          <p:cNvSpPr txBox="1">
            <a:spLocks noChangeArrowheads="1"/>
          </p:cNvSpPr>
          <p:nvPr/>
        </p:nvSpPr>
        <p:spPr bwMode="gray">
          <a:xfrm>
            <a:off x="1125538" y="2544763"/>
            <a:ext cx="23653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40404" name="Rectangle 84"/>
          <p:cNvSpPr>
            <a:spLocks noChangeArrowheads="1"/>
          </p:cNvSpPr>
          <p:nvPr/>
        </p:nvSpPr>
        <p:spPr bwMode="black">
          <a:xfrm>
            <a:off x="6099175" y="4849813"/>
            <a:ext cx="19939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folHlink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chemeClr val="folHlink"/>
                </a:solidFill>
                <a:ea typeface="宋体" charset="-122"/>
              </a:rPr>
              <a:t>Title in here</a:t>
            </a:r>
          </a:p>
        </p:txBody>
      </p:sp>
      <p:sp>
        <p:nvSpPr>
          <p:cNvPr id="440405" name="Text Box 85"/>
          <p:cNvSpPr txBox="1">
            <a:spLocks noChangeArrowheads="1"/>
          </p:cNvSpPr>
          <p:nvPr/>
        </p:nvSpPr>
        <p:spPr bwMode="gray">
          <a:xfrm>
            <a:off x="5911850" y="5240338"/>
            <a:ext cx="241776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40406" name="Rectangle 86"/>
          <p:cNvSpPr>
            <a:spLocks noChangeArrowheads="1"/>
          </p:cNvSpPr>
          <p:nvPr/>
        </p:nvSpPr>
        <p:spPr bwMode="black">
          <a:xfrm>
            <a:off x="6540500" y="2190750"/>
            <a:ext cx="20637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hlink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chemeClr val="hlink"/>
                </a:solidFill>
                <a:ea typeface="宋体" charset="-122"/>
              </a:rPr>
              <a:t>Title in here</a:t>
            </a:r>
          </a:p>
        </p:txBody>
      </p:sp>
      <p:sp>
        <p:nvSpPr>
          <p:cNvPr id="440407" name="Text Box 87"/>
          <p:cNvSpPr txBox="1">
            <a:spLocks noChangeArrowheads="1"/>
          </p:cNvSpPr>
          <p:nvPr/>
        </p:nvSpPr>
        <p:spPr bwMode="gray">
          <a:xfrm>
            <a:off x="6281738" y="2554288"/>
            <a:ext cx="23653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 b="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40408" name="Line 88"/>
          <p:cNvSpPr>
            <a:spLocks noChangeShapeType="1"/>
          </p:cNvSpPr>
          <p:nvPr/>
        </p:nvSpPr>
        <p:spPr bwMode="auto">
          <a:xfrm>
            <a:off x="1228725" y="2520950"/>
            <a:ext cx="2405063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9" name="Line 89"/>
          <p:cNvSpPr>
            <a:spLocks noChangeShapeType="1"/>
          </p:cNvSpPr>
          <p:nvPr/>
        </p:nvSpPr>
        <p:spPr bwMode="auto">
          <a:xfrm flipH="1">
            <a:off x="5851525" y="5221288"/>
            <a:ext cx="2405063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0" name="Line 90"/>
          <p:cNvSpPr>
            <a:spLocks noChangeShapeType="1"/>
          </p:cNvSpPr>
          <p:nvPr/>
        </p:nvSpPr>
        <p:spPr bwMode="auto">
          <a:xfrm flipH="1">
            <a:off x="6234113" y="2520950"/>
            <a:ext cx="2403475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2" name="Rectangle 9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990" name="Rectangle 230"/>
          <p:cNvSpPr>
            <a:spLocks noChangeArrowheads="1"/>
          </p:cNvSpPr>
          <p:nvPr/>
        </p:nvSpPr>
        <p:spPr bwMode="gray">
          <a:xfrm>
            <a:off x="1182688" y="1887538"/>
            <a:ext cx="3652837" cy="150336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3991" name="Rectangle 231"/>
          <p:cNvSpPr>
            <a:spLocks noChangeArrowheads="1"/>
          </p:cNvSpPr>
          <p:nvPr/>
        </p:nvSpPr>
        <p:spPr bwMode="gray">
          <a:xfrm>
            <a:off x="3071813" y="2027238"/>
            <a:ext cx="1220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373992" name="Rectangle 232"/>
          <p:cNvSpPr>
            <a:spLocks noChangeArrowheads="1"/>
          </p:cNvSpPr>
          <p:nvPr/>
        </p:nvSpPr>
        <p:spPr bwMode="gray">
          <a:xfrm>
            <a:off x="5106988" y="1882775"/>
            <a:ext cx="3786187" cy="15033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3993" name="Rectangle 233"/>
          <p:cNvSpPr>
            <a:spLocks noChangeArrowheads="1"/>
          </p:cNvSpPr>
          <p:nvPr/>
        </p:nvSpPr>
        <p:spPr bwMode="gray">
          <a:xfrm>
            <a:off x="5637213" y="20034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373994" name="Rectangle 234"/>
          <p:cNvSpPr>
            <a:spLocks noChangeArrowheads="1"/>
          </p:cNvSpPr>
          <p:nvPr/>
        </p:nvSpPr>
        <p:spPr bwMode="gray">
          <a:xfrm>
            <a:off x="1181100" y="3678238"/>
            <a:ext cx="3652838" cy="15033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3995" name="Rectangle 235"/>
          <p:cNvSpPr>
            <a:spLocks noChangeArrowheads="1"/>
          </p:cNvSpPr>
          <p:nvPr/>
        </p:nvSpPr>
        <p:spPr bwMode="gray">
          <a:xfrm>
            <a:off x="3041650" y="4773613"/>
            <a:ext cx="1219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373996" name="Rectangle 236"/>
          <p:cNvSpPr>
            <a:spLocks noChangeArrowheads="1"/>
          </p:cNvSpPr>
          <p:nvPr/>
        </p:nvSpPr>
        <p:spPr bwMode="gray">
          <a:xfrm>
            <a:off x="5111750" y="3679825"/>
            <a:ext cx="3790950" cy="149383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3997" name="Rectangle 237"/>
          <p:cNvSpPr>
            <a:spLocks noChangeArrowheads="1"/>
          </p:cNvSpPr>
          <p:nvPr/>
        </p:nvSpPr>
        <p:spPr bwMode="gray">
          <a:xfrm>
            <a:off x="5640388" y="4757738"/>
            <a:ext cx="1220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373998" name="Text Box 238"/>
          <p:cNvSpPr txBox="1">
            <a:spLocks noChangeArrowheads="1"/>
          </p:cNvSpPr>
          <p:nvPr/>
        </p:nvSpPr>
        <p:spPr bwMode="gray">
          <a:xfrm>
            <a:off x="1230313" y="3857625"/>
            <a:ext cx="1773237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73999" name="Text Box 239"/>
          <p:cNvSpPr txBox="1">
            <a:spLocks noChangeArrowheads="1"/>
          </p:cNvSpPr>
          <p:nvPr/>
        </p:nvSpPr>
        <p:spPr bwMode="gray">
          <a:xfrm>
            <a:off x="1244600" y="2006600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zh-CN" altLang="en-US" sz="1400" b="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</p:txBody>
      </p:sp>
      <p:sp>
        <p:nvSpPr>
          <p:cNvPr id="374000" name="Text Box 240"/>
          <p:cNvSpPr txBox="1">
            <a:spLocks noChangeArrowheads="1"/>
          </p:cNvSpPr>
          <p:nvPr/>
        </p:nvSpPr>
        <p:spPr bwMode="gray">
          <a:xfrm>
            <a:off x="7038975" y="2049463"/>
            <a:ext cx="177323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74001" name="Text Box 241"/>
          <p:cNvSpPr txBox="1">
            <a:spLocks noChangeArrowheads="1"/>
          </p:cNvSpPr>
          <p:nvPr/>
        </p:nvSpPr>
        <p:spPr bwMode="gray">
          <a:xfrm>
            <a:off x="7104063" y="3900488"/>
            <a:ext cx="17018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zh-CN" altLang="en-US" sz="1400" b="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</p:txBody>
      </p:sp>
      <p:grpSp>
        <p:nvGrpSpPr>
          <p:cNvPr id="374002" name="Group 242"/>
          <p:cNvGrpSpPr>
            <a:grpSpLocks/>
          </p:cNvGrpSpPr>
          <p:nvPr/>
        </p:nvGrpSpPr>
        <p:grpSpPr bwMode="auto">
          <a:xfrm>
            <a:off x="5827713" y="3840163"/>
            <a:ext cx="812800" cy="812800"/>
            <a:chOff x="2430" y="1692"/>
            <a:chExt cx="339" cy="339"/>
          </a:xfrm>
        </p:grpSpPr>
        <p:sp>
          <p:nvSpPr>
            <p:cNvPr id="374003" name="Freeform 243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04" name="Freeform 244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4005" name="Group 245"/>
          <p:cNvGrpSpPr>
            <a:grpSpLocks/>
          </p:cNvGrpSpPr>
          <p:nvPr/>
        </p:nvGrpSpPr>
        <p:grpSpPr bwMode="auto">
          <a:xfrm>
            <a:off x="3233738" y="2457450"/>
            <a:ext cx="835025" cy="819150"/>
            <a:chOff x="866" y="2169"/>
            <a:chExt cx="406" cy="405"/>
          </a:xfrm>
        </p:grpSpPr>
        <p:sp>
          <p:nvSpPr>
            <p:cNvPr id="374006" name="Freeform 246"/>
            <p:cNvSpPr>
              <a:spLocks/>
            </p:cNvSpPr>
            <p:nvPr/>
          </p:nvSpPr>
          <p:spPr bwMode="gray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07" name="Freeform 247"/>
            <p:cNvSpPr>
              <a:spLocks/>
            </p:cNvSpPr>
            <p:nvPr/>
          </p:nvSpPr>
          <p:spPr bwMode="gray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08" name="Freeform 248"/>
            <p:cNvSpPr>
              <a:spLocks/>
            </p:cNvSpPr>
            <p:nvPr/>
          </p:nvSpPr>
          <p:spPr bwMode="gray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09" name="Freeform 249"/>
            <p:cNvSpPr>
              <a:spLocks/>
            </p:cNvSpPr>
            <p:nvPr/>
          </p:nvSpPr>
          <p:spPr bwMode="gray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10" name="Freeform 250"/>
            <p:cNvSpPr>
              <a:spLocks/>
            </p:cNvSpPr>
            <p:nvPr/>
          </p:nvSpPr>
          <p:spPr bwMode="gray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4011" name="Group 251"/>
          <p:cNvGrpSpPr>
            <a:grpSpLocks/>
          </p:cNvGrpSpPr>
          <p:nvPr/>
        </p:nvGrpSpPr>
        <p:grpSpPr bwMode="auto">
          <a:xfrm>
            <a:off x="3221038" y="3849688"/>
            <a:ext cx="812800" cy="809625"/>
            <a:chOff x="1884" y="3188"/>
            <a:chExt cx="411" cy="409"/>
          </a:xfrm>
        </p:grpSpPr>
        <p:sp>
          <p:nvSpPr>
            <p:cNvPr id="374012" name="Freeform 252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 cmpd="sng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13" name="Freeform 253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14" name="Freeform 254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4015" name="Group 255"/>
          <p:cNvGrpSpPr>
            <a:grpSpLocks/>
          </p:cNvGrpSpPr>
          <p:nvPr/>
        </p:nvGrpSpPr>
        <p:grpSpPr bwMode="auto">
          <a:xfrm>
            <a:off x="5818188" y="2466975"/>
            <a:ext cx="809625" cy="809625"/>
            <a:chOff x="3349" y="3250"/>
            <a:chExt cx="380" cy="380"/>
          </a:xfrm>
        </p:grpSpPr>
        <p:sp>
          <p:nvSpPr>
            <p:cNvPr id="374016" name="Freeform 256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204 w 409"/>
                <a:gd name="T1" fmla="*/ 0 h 207"/>
                <a:gd name="T2" fmla="*/ 246 w 409"/>
                <a:gd name="T3" fmla="*/ 5 h 207"/>
                <a:gd name="T4" fmla="*/ 285 w 409"/>
                <a:gd name="T5" fmla="*/ 17 h 207"/>
                <a:gd name="T6" fmla="*/ 319 w 409"/>
                <a:gd name="T7" fmla="*/ 36 h 207"/>
                <a:gd name="T8" fmla="*/ 349 w 409"/>
                <a:gd name="T9" fmla="*/ 60 h 207"/>
                <a:gd name="T10" fmla="*/ 375 w 409"/>
                <a:gd name="T11" fmla="*/ 92 h 207"/>
                <a:gd name="T12" fmla="*/ 393 w 409"/>
                <a:gd name="T13" fmla="*/ 126 h 207"/>
                <a:gd name="T14" fmla="*/ 405 w 409"/>
                <a:gd name="T15" fmla="*/ 164 h 207"/>
                <a:gd name="T16" fmla="*/ 409 w 409"/>
                <a:gd name="T17" fmla="*/ 206 h 207"/>
                <a:gd name="T18" fmla="*/ 409 w 409"/>
                <a:gd name="T19" fmla="*/ 207 h 207"/>
                <a:gd name="T20" fmla="*/ 409 w 409"/>
                <a:gd name="T21" fmla="*/ 207 h 207"/>
                <a:gd name="T22" fmla="*/ 358 w 409"/>
                <a:gd name="T23" fmla="*/ 207 h 207"/>
                <a:gd name="T24" fmla="*/ 270 w 409"/>
                <a:gd name="T25" fmla="*/ 69 h 207"/>
                <a:gd name="T26" fmla="*/ 270 w 409"/>
                <a:gd name="T27" fmla="*/ 108 h 207"/>
                <a:gd name="T28" fmla="*/ 204 w 409"/>
                <a:gd name="T29" fmla="*/ 108 h 207"/>
                <a:gd name="T30" fmla="*/ 204 w 409"/>
                <a:gd name="T31" fmla="*/ 42 h 207"/>
                <a:gd name="T32" fmla="*/ 168 w 409"/>
                <a:gd name="T33" fmla="*/ 47 h 207"/>
                <a:gd name="T34" fmla="*/ 133 w 409"/>
                <a:gd name="T35" fmla="*/ 59 h 207"/>
                <a:gd name="T36" fmla="*/ 102 w 409"/>
                <a:gd name="T37" fmla="*/ 78 h 207"/>
                <a:gd name="T38" fmla="*/ 78 w 409"/>
                <a:gd name="T39" fmla="*/ 104 h 207"/>
                <a:gd name="T40" fmla="*/ 58 w 409"/>
                <a:gd name="T41" fmla="*/ 134 h 207"/>
                <a:gd name="T42" fmla="*/ 46 w 409"/>
                <a:gd name="T43" fmla="*/ 168 h 207"/>
                <a:gd name="T44" fmla="*/ 42 w 409"/>
                <a:gd name="T45" fmla="*/ 206 h 207"/>
                <a:gd name="T46" fmla="*/ 42 w 409"/>
                <a:gd name="T47" fmla="*/ 207 h 207"/>
                <a:gd name="T48" fmla="*/ 42 w 409"/>
                <a:gd name="T49" fmla="*/ 207 h 207"/>
                <a:gd name="T50" fmla="*/ 0 w 409"/>
                <a:gd name="T51" fmla="*/ 207 h 207"/>
                <a:gd name="T52" fmla="*/ 0 w 409"/>
                <a:gd name="T53" fmla="*/ 207 h 207"/>
                <a:gd name="T54" fmla="*/ 0 w 409"/>
                <a:gd name="T55" fmla="*/ 206 h 207"/>
                <a:gd name="T56" fmla="*/ 3 w 409"/>
                <a:gd name="T57" fmla="*/ 164 h 207"/>
                <a:gd name="T58" fmla="*/ 15 w 409"/>
                <a:gd name="T59" fmla="*/ 126 h 207"/>
                <a:gd name="T60" fmla="*/ 34 w 409"/>
                <a:gd name="T61" fmla="*/ 92 h 207"/>
                <a:gd name="T62" fmla="*/ 60 w 409"/>
                <a:gd name="T63" fmla="*/ 60 h 207"/>
                <a:gd name="T64" fmla="*/ 90 w 409"/>
                <a:gd name="T65" fmla="*/ 36 h 207"/>
                <a:gd name="T66" fmla="*/ 124 w 409"/>
                <a:gd name="T67" fmla="*/ 17 h 207"/>
                <a:gd name="T68" fmla="*/ 163 w 409"/>
                <a:gd name="T69" fmla="*/ 5 h 207"/>
                <a:gd name="T70" fmla="*/ 204 w 409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17" name="Freeform 257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8 w 153"/>
                <a:gd name="T1" fmla="*/ 276 h 276"/>
                <a:gd name="T2" fmla="*/ 88 w 153"/>
                <a:gd name="T3" fmla="*/ 237 h 276"/>
                <a:gd name="T4" fmla="*/ 153 w 153"/>
                <a:gd name="T5" fmla="*/ 237 h 276"/>
                <a:gd name="T6" fmla="*/ 153 w 153"/>
                <a:gd name="T7" fmla="*/ 39 h 276"/>
                <a:gd name="T8" fmla="*/ 88 w 153"/>
                <a:gd name="T9" fmla="*/ 39 h 276"/>
                <a:gd name="T10" fmla="*/ 88 w 153"/>
                <a:gd name="T11" fmla="*/ 0 h 276"/>
                <a:gd name="T12" fmla="*/ 0 w 153"/>
                <a:gd name="T13" fmla="*/ 138 h 276"/>
                <a:gd name="T14" fmla="*/ 88 w 153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018" name="Freeform 258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204 w 409"/>
                <a:gd name="T1" fmla="*/ 207 h 207"/>
                <a:gd name="T2" fmla="*/ 246 w 409"/>
                <a:gd name="T3" fmla="*/ 203 h 207"/>
                <a:gd name="T4" fmla="*/ 285 w 409"/>
                <a:gd name="T5" fmla="*/ 191 h 207"/>
                <a:gd name="T6" fmla="*/ 319 w 409"/>
                <a:gd name="T7" fmla="*/ 173 h 207"/>
                <a:gd name="T8" fmla="*/ 349 w 409"/>
                <a:gd name="T9" fmla="*/ 147 h 207"/>
                <a:gd name="T10" fmla="*/ 375 w 409"/>
                <a:gd name="T11" fmla="*/ 117 h 207"/>
                <a:gd name="T12" fmla="*/ 393 w 409"/>
                <a:gd name="T13" fmla="*/ 83 h 207"/>
                <a:gd name="T14" fmla="*/ 405 w 409"/>
                <a:gd name="T15" fmla="*/ 44 h 207"/>
                <a:gd name="T16" fmla="*/ 409 w 409"/>
                <a:gd name="T17" fmla="*/ 2 h 207"/>
                <a:gd name="T18" fmla="*/ 409 w 409"/>
                <a:gd name="T19" fmla="*/ 2 h 207"/>
                <a:gd name="T20" fmla="*/ 409 w 409"/>
                <a:gd name="T21" fmla="*/ 0 h 207"/>
                <a:gd name="T22" fmla="*/ 358 w 409"/>
                <a:gd name="T23" fmla="*/ 0 h 207"/>
                <a:gd name="T24" fmla="*/ 270 w 409"/>
                <a:gd name="T25" fmla="*/ 138 h 207"/>
                <a:gd name="T26" fmla="*/ 270 w 409"/>
                <a:gd name="T27" fmla="*/ 99 h 207"/>
                <a:gd name="T28" fmla="*/ 204 w 409"/>
                <a:gd name="T29" fmla="*/ 99 h 207"/>
                <a:gd name="T30" fmla="*/ 204 w 409"/>
                <a:gd name="T31" fmla="*/ 165 h 207"/>
                <a:gd name="T32" fmla="*/ 168 w 409"/>
                <a:gd name="T33" fmla="*/ 161 h 207"/>
                <a:gd name="T34" fmla="*/ 133 w 409"/>
                <a:gd name="T35" fmla="*/ 149 h 207"/>
                <a:gd name="T36" fmla="*/ 102 w 409"/>
                <a:gd name="T37" fmla="*/ 129 h 207"/>
                <a:gd name="T38" fmla="*/ 78 w 409"/>
                <a:gd name="T39" fmla="*/ 104 h 207"/>
                <a:gd name="T40" fmla="*/ 58 w 409"/>
                <a:gd name="T41" fmla="*/ 74 h 207"/>
                <a:gd name="T42" fmla="*/ 46 w 409"/>
                <a:gd name="T43" fmla="*/ 39 h 207"/>
                <a:gd name="T44" fmla="*/ 42 w 409"/>
                <a:gd name="T45" fmla="*/ 2 h 207"/>
                <a:gd name="T46" fmla="*/ 42 w 409"/>
                <a:gd name="T47" fmla="*/ 2 h 207"/>
                <a:gd name="T48" fmla="*/ 42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4 h 207"/>
                <a:gd name="T58" fmla="*/ 15 w 409"/>
                <a:gd name="T59" fmla="*/ 83 h 207"/>
                <a:gd name="T60" fmla="*/ 34 w 409"/>
                <a:gd name="T61" fmla="*/ 117 h 207"/>
                <a:gd name="T62" fmla="*/ 60 w 409"/>
                <a:gd name="T63" fmla="*/ 147 h 207"/>
                <a:gd name="T64" fmla="*/ 90 w 409"/>
                <a:gd name="T65" fmla="*/ 173 h 207"/>
                <a:gd name="T66" fmla="*/ 124 w 409"/>
                <a:gd name="T67" fmla="*/ 191 h 207"/>
                <a:gd name="T68" fmla="*/ 163 w 409"/>
                <a:gd name="T69" fmla="*/ 203 h 207"/>
                <a:gd name="T70" fmla="*/ 204 w 409"/>
                <a:gd name="T7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4019" name="Text Box 259"/>
          <p:cNvSpPr txBox="1">
            <a:spLocks noChangeArrowheads="1"/>
          </p:cNvSpPr>
          <p:nvPr/>
        </p:nvSpPr>
        <p:spPr bwMode="black">
          <a:xfrm>
            <a:off x="1271588" y="5448300"/>
            <a:ext cx="7500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74020" name="Group 260"/>
          <p:cNvGrpSpPr>
            <a:grpSpLocks/>
          </p:cNvGrpSpPr>
          <p:nvPr/>
        </p:nvGrpSpPr>
        <p:grpSpPr bwMode="auto">
          <a:xfrm>
            <a:off x="4154488" y="2784475"/>
            <a:ext cx="1660525" cy="1612900"/>
            <a:chOff x="2457" y="2000"/>
            <a:chExt cx="901" cy="888"/>
          </a:xfrm>
        </p:grpSpPr>
        <p:pic>
          <p:nvPicPr>
            <p:cNvPr id="374021" name="Picture 261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4022" name="Oval 262"/>
            <p:cNvSpPr>
              <a:spLocks noChangeArrowheads="1"/>
            </p:cNvSpPr>
            <p:nvPr/>
          </p:nvSpPr>
          <p:spPr bwMode="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57150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4023" name="Freeform 263"/>
            <p:cNvSpPr>
              <a:spLocks/>
            </p:cNvSpPr>
            <p:nvPr/>
          </p:nvSpPr>
          <p:spPr bwMode="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2E1B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74024" name="Group 264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374025" name="Group 26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74026" name="AutoShape 2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027" name="AutoShape 2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028" name="AutoShape 2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029" name="AutoShape 2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4030" name="Group 27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74031" name="AutoShape 27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032" name="AutoShape 27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033" name="AutoShape 27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034" name="AutoShape 27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4035" name="Text Box 275"/>
          <p:cNvSpPr txBox="1">
            <a:spLocks noChangeArrowheads="1"/>
          </p:cNvSpPr>
          <p:nvPr/>
        </p:nvSpPr>
        <p:spPr bwMode="gray">
          <a:xfrm>
            <a:off x="4333875" y="3279775"/>
            <a:ext cx="1289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374037" name="Rectangle 2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8" name="Line 4"/>
          <p:cNvSpPr>
            <a:spLocks noChangeShapeType="1"/>
          </p:cNvSpPr>
          <p:nvPr/>
        </p:nvSpPr>
        <p:spPr bwMode="auto">
          <a:xfrm flipV="1">
            <a:off x="2349500" y="2738438"/>
            <a:ext cx="4784725" cy="30257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10629" name="Group 5"/>
          <p:cNvGrpSpPr>
            <a:grpSpLocks/>
          </p:cNvGrpSpPr>
          <p:nvPr/>
        </p:nvGrpSpPr>
        <p:grpSpPr bwMode="auto">
          <a:xfrm>
            <a:off x="2322513" y="5641975"/>
            <a:ext cx="203200" cy="190500"/>
            <a:chOff x="1355" y="3452"/>
            <a:chExt cx="183" cy="172"/>
          </a:xfrm>
        </p:grpSpPr>
        <p:pic>
          <p:nvPicPr>
            <p:cNvPr id="410630" name="Picture 6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631" name="Oval 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0632" name="Group 8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410633" name="Group 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34" name="AutoShape 1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35" name="AutoShape 1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36" name="AutoShape 1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37" name="AutoShape 1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638" name="Group 1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39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40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41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42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10643" name="Picture 19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0644" name="Group 20"/>
          <p:cNvGrpSpPr>
            <a:grpSpLocks/>
          </p:cNvGrpSpPr>
          <p:nvPr/>
        </p:nvGrpSpPr>
        <p:grpSpPr bwMode="auto">
          <a:xfrm>
            <a:off x="4005263" y="4546600"/>
            <a:ext cx="203200" cy="190500"/>
            <a:chOff x="1355" y="3452"/>
            <a:chExt cx="183" cy="172"/>
          </a:xfrm>
        </p:grpSpPr>
        <p:pic>
          <p:nvPicPr>
            <p:cNvPr id="410645" name="Picture 21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646" name="Oval 22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0647" name="Group 23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410648" name="Group 2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49" name="AutoShape 2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50" name="AutoShape 2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51" name="AutoShape 2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52" name="AutoShape 2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653" name="Group 2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54" name="AutoShape 3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55" name="AutoShape 3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56" name="AutoShape 3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57" name="AutoShape 3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10658" name="Picture 34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0659" name="Group 35"/>
          <p:cNvGrpSpPr>
            <a:grpSpLocks/>
          </p:cNvGrpSpPr>
          <p:nvPr/>
        </p:nvGrpSpPr>
        <p:grpSpPr bwMode="auto">
          <a:xfrm>
            <a:off x="5613400" y="3548063"/>
            <a:ext cx="203200" cy="190500"/>
            <a:chOff x="1355" y="3452"/>
            <a:chExt cx="183" cy="172"/>
          </a:xfrm>
        </p:grpSpPr>
        <p:pic>
          <p:nvPicPr>
            <p:cNvPr id="410660" name="Picture 36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661" name="Oval 3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0662" name="Group 38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410663" name="Group 3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64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65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66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67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668" name="Group 4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69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70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71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72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10673" name="Picture 49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0674" name="Group 50"/>
          <p:cNvGrpSpPr>
            <a:grpSpLocks/>
          </p:cNvGrpSpPr>
          <p:nvPr/>
        </p:nvGrpSpPr>
        <p:grpSpPr bwMode="auto">
          <a:xfrm>
            <a:off x="6969125" y="2663825"/>
            <a:ext cx="203200" cy="190500"/>
            <a:chOff x="1355" y="3452"/>
            <a:chExt cx="183" cy="172"/>
          </a:xfrm>
        </p:grpSpPr>
        <p:pic>
          <p:nvPicPr>
            <p:cNvPr id="410675" name="Picture 51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676" name="Oval 52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0677" name="Group 53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410678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79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80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81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82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683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84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85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86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687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10688" name="Picture 64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0689" name="AutoShape 65"/>
          <p:cNvSpPr>
            <a:spLocks noChangeArrowheads="1"/>
          </p:cNvSpPr>
          <p:nvPr/>
        </p:nvSpPr>
        <p:spPr bwMode="gray">
          <a:xfrm>
            <a:off x="950913" y="5314950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690" name="AutoShape 66"/>
          <p:cNvSpPr>
            <a:spLocks noChangeArrowheads="1"/>
          </p:cNvSpPr>
          <p:nvPr/>
        </p:nvSpPr>
        <p:spPr bwMode="gray">
          <a:xfrm>
            <a:off x="2665413" y="4219575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691" name="AutoShape 67"/>
          <p:cNvSpPr>
            <a:spLocks noChangeArrowheads="1"/>
          </p:cNvSpPr>
          <p:nvPr/>
        </p:nvSpPr>
        <p:spPr bwMode="gray">
          <a:xfrm>
            <a:off x="4208463" y="3221038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692" name="Text Box 68"/>
          <p:cNvSpPr txBox="1">
            <a:spLocks noChangeArrowheads="1"/>
          </p:cNvSpPr>
          <p:nvPr/>
        </p:nvSpPr>
        <p:spPr bwMode="gray">
          <a:xfrm>
            <a:off x="1223963" y="5314950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Step 1</a:t>
            </a:r>
          </a:p>
        </p:txBody>
      </p:sp>
      <p:sp>
        <p:nvSpPr>
          <p:cNvPr id="410693" name="Text Box 69"/>
          <p:cNvSpPr txBox="1">
            <a:spLocks noChangeArrowheads="1"/>
          </p:cNvSpPr>
          <p:nvPr/>
        </p:nvSpPr>
        <p:spPr bwMode="gray">
          <a:xfrm>
            <a:off x="2919413" y="4216400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Step 2</a:t>
            </a:r>
          </a:p>
        </p:txBody>
      </p:sp>
      <p:sp>
        <p:nvSpPr>
          <p:cNvPr id="410694" name="Text Box 70"/>
          <p:cNvSpPr txBox="1">
            <a:spLocks noChangeArrowheads="1"/>
          </p:cNvSpPr>
          <p:nvPr/>
        </p:nvSpPr>
        <p:spPr bwMode="gray">
          <a:xfrm>
            <a:off x="4494213" y="3213100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Step 3</a:t>
            </a:r>
          </a:p>
        </p:txBody>
      </p:sp>
      <p:pic>
        <p:nvPicPr>
          <p:cNvPr id="410695" name="Picture 71" descr="0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119938" y="1492250"/>
            <a:ext cx="1435100" cy="128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696" name="Text Box 72"/>
          <p:cNvSpPr txBox="1">
            <a:spLocks noChangeArrowheads="1"/>
          </p:cNvSpPr>
          <p:nvPr/>
        </p:nvSpPr>
        <p:spPr bwMode="black">
          <a:xfrm>
            <a:off x="2428875" y="5751513"/>
            <a:ext cx="3094038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600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410697" name="Text Box 73"/>
          <p:cNvSpPr txBox="1">
            <a:spLocks noChangeArrowheads="1"/>
          </p:cNvSpPr>
          <p:nvPr/>
        </p:nvSpPr>
        <p:spPr bwMode="gray">
          <a:xfrm>
            <a:off x="4148138" y="4656138"/>
            <a:ext cx="309403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600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410698" name="Text Box 74"/>
          <p:cNvSpPr txBox="1">
            <a:spLocks noChangeArrowheads="1"/>
          </p:cNvSpPr>
          <p:nvPr/>
        </p:nvSpPr>
        <p:spPr bwMode="black">
          <a:xfrm>
            <a:off x="5761038" y="3690938"/>
            <a:ext cx="309403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600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410701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AutoShape 2"/>
          <p:cNvSpPr>
            <a:spLocks noChangeArrowheads="1"/>
          </p:cNvSpPr>
          <p:nvPr/>
        </p:nvSpPr>
        <p:spPr bwMode="gray">
          <a:xfrm flipV="1">
            <a:off x="2149475" y="3994150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0980"/>
                  <a:invGamma/>
                </a:schemeClr>
              </a:gs>
            </a:gsLst>
            <a:lin ang="189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8211" name="AutoShape 3"/>
          <p:cNvSpPr>
            <a:spLocks noChangeArrowheads="1"/>
          </p:cNvSpPr>
          <p:nvPr/>
        </p:nvSpPr>
        <p:spPr bwMode="gray">
          <a:xfrm>
            <a:off x="4943475" y="2117725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82353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8212" name="AutoShape 4"/>
          <p:cNvSpPr>
            <a:spLocks noChangeArrowheads="1"/>
          </p:cNvSpPr>
          <p:nvPr/>
        </p:nvSpPr>
        <p:spPr bwMode="gray">
          <a:xfrm>
            <a:off x="2151063" y="2117725"/>
            <a:ext cx="2655887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078"/>
                  <a:invGamma/>
                </a:schemeClr>
              </a:gs>
            </a:gsLst>
            <a:lin ang="27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8214" name="AutoShape 6"/>
          <p:cNvSpPr>
            <a:spLocks noChangeArrowheads="1"/>
          </p:cNvSpPr>
          <p:nvPr/>
        </p:nvSpPr>
        <p:spPr bwMode="gray">
          <a:xfrm flipV="1">
            <a:off x="3549650" y="2114550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8215" name="AutoShape 7"/>
          <p:cNvSpPr>
            <a:spLocks noChangeArrowheads="1"/>
          </p:cNvSpPr>
          <p:nvPr/>
        </p:nvSpPr>
        <p:spPr bwMode="gray">
          <a:xfrm>
            <a:off x="3544888" y="3990975"/>
            <a:ext cx="2655887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gray">
          <a:xfrm flipV="1">
            <a:off x="4940300" y="3994150"/>
            <a:ext cx="2654300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7294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8217" name="Rectangle 9"/>
          <p:cNvSpPr>
            <a:spLocks noChangeArrowheads="1"/>
          </p:cNvSpPr>
          <p:nvPr/>
        </p:nvSpPr>
        <p:spPr bwMode="gray">
          <a:xfrm>
            <a:off x="4152900" y="2220913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478218" name="Rectangle 10"/>
          <p:cNvSpPr>
            <a:spLocks noChangeArrowheads="1"/>
          </p:cNvSpPr>
          <p:nvPr/>
        </p:nvSpPr>
        <p:spPr bwMode="gray">
          <a:xfrm>
            <a:off x="2763838" y="4259263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gray">
          <a:xfrm>
            <a:off x="5503863" y="4259263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478220" name="Rectangle 12"/>
          <p:cNvSpPr>
            <a:spLocks noChangeArrowheads="1"/>
          </p:cNvSpPr>
          <p:nvPr/>
        </p:nvSpPr>
        <p:spPr bwMode="gray">
          <a:xfrm>
            <a:off x="4152900" y="4945063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478221" name="Rectangle 13"/>
          <p:cNvSpPr>
            <a:spLocks noChangeArrowheads="1"/>
          </p:cNvSpPr>
          <p:nvPr/>
        </p:nvSpPr>
        <p:spPr bwMode="gray">
          <a:xfrm>
            <a:off x="1169988" y="2581275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78222" name="Rectangle 14"/>
          <p:cNvSpPr>
            <a:spLocks noChangeArrowheads="1"/>
          </p:cNvSpPr>
          <p:nvPr/>
        </p:nvSpPr>
        <p:spPr bwMode="gray">
          <a:xfrm>
            <a:off x="7043738" y="2581275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78223" name="Rectangle 15"/>
          <p:cNvSpPr>
            <a:spLocks noChangeArrowheads="1"/>
          </p:cNvSpPr>
          <p:nvPr/>
        </p:nvSpPr>
        <p:spPr bwMode="gray">
          <a:xfrm>
            <a:off x="1147763" y="4716463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78224" name="Rectangle 16"/>
          <p:cNvSpPr>
            <a:spLocks noChangeArrowheads="1"/>
          </p:cNvSpPr>
          <p:nvPr/>
        </p:nvSpPr>
        <p:spPr bwMode="gray">
          <a:xfrm>
            <a:off x="7099300" y="4716463"/>
            <a:ext cx="1662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78225" name="Rectangle 17"/>
          <p:cNvSpPr>
            <a:spLocks noChangeArrowheads="1"/>
          </p:cNvSpPr>
          <p:nvPr/>
        </p:nvSpPr>
        <p:spPr bwMode="gray">
          <a:xfrm>
            <a:off x="3887788" y="1408113"/>
            <a:ext cx="2006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</a:t>
            </a:r>
          </a:p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the contents</a:t>
            </a:r>
          </a:p>
        </p:txBody>
      </p:sp>
      <p:sp>
        <p:nvSpPr>
          <p:cNvPr id="478226" name="Rectangle 18"/>
          <p:cNvSpPr>
            <a:spLocks noChangeArrowheads="1"/>
          </p:cNvSpPr>
          <p:nvPr/>
        </p:nvSpPr>
        <p:spPr bwMode="gray">
          <a:xfrm>
            <a:off x="3887788" y="5935663"/>
            <a:ext cx="2006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</a:t>
            </a:r>
          </a:p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the contents</a:t>
            </a:r>
          </a:p>
        </p:txBody>
      </p:sp>
      <p:sp>
        <p:nvSpPr>
          <p:cNvPr id="478227" name="Rectangle 19"/>
          <p:cNvSpPr>
            <a:spLocks noChangeArrowheads="1"/>
          </p:cNvSpPr>
          <p:nvPr/>
        </p:nvSpPr>
        <p:spPr bwMode="gray">
          <a:xfrm>
            <a:off x="2763838" y="2900363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478228" name="Rectangle 20"/>
          <p:cNvSpPr>
            <a:spLocks noChangeArrowheads="1"/>
          </p:cNvSpPr>
          <p:nvPr/>
        </p:nvSpPr>
        <p:spPr bwMode="gray">
          <a:xfrm>
            <a:off x="5503863" y="2900363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grpSp>
        <p:nvGrpSpPr>
          <p:cNvPr id="478229" name="Group 21"/>
          <p:cNvGrpSpPr>
            <a:grpSpLocks/>
          </p:cNvGrpSpPr>
          <p:nvPr/>
        </p:nvGrpSpPr>
        <p:grpSpPr bwMode="auto">
          <a:xfrm>
            <a:off x="3887788" y="3314700"/>
            <a:ext cx="1920875" cy="1289050"/>
            <a:chOff x="2363" y="2075"/>
            <a:chExt cx="1210" cy="812"/>
          </a:xfrm>
        </p:grpSpPr>
        <p:sp>
          <p:nvSpPr>
            <p:cNvPr id="478230" name="AutoShape 22"/>
            <p:cNvSpPr>
              <a:spLocks noChangeArrowheads="1"/>
            </p:cNvSpPr>
            <p:nvPr/>
          </p:nvSpPr>
          <p:spPr bwMode="gray">
            <a:xfrm>
              <a:off x="2363" y="2075"/>
              <a:ext cx="1210" cy="812"/>
            </a:xfrm>
            <a:prstGeom prst="hexagon">
              <a:avLst>
                <a:gd name="adj" fmla="val 37254"/>
                <a:gd name="vf" fmla="val 115470"/>
              </a:avLst>
            </a:prstGeom>
            <a:solidFill>
              <a:srgbClr val="F8F8F8">
                <a:alpha val="50000"/>
              </a:srgbClr>
            </a:solidFill>
            <a:ln w="19050" algn="ctr">
              <a:solidFill>
                <a:srgbClr val="F8F8F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8231" name="AutoShape 23"/>
            <p:cNvSpPr>
              <a:spLocks noChangeArrowheads="1"/>
            </p:cNvSpPr>
            <p:nvPr/>
          </p:nvSpPr>
          <p:spPr bwMode="gray">
            <a:xfrm>
              <a:off x="2395" y="2095"/>
              <a:ext cx="1138" cy="764"/>
            </a:xfrm>
            <a:prstGeom prst="hexagon">
              <a:avLst>
                <a:gd name="adj" fmla="val 37238"/>
                <a:gd name="vf" fmla="val 115470"/>
              </a:avLst>
            </a:prstGeom>
            <a:solidFill>
              <a:srgbClr val="F8F8F8"/>
            </a:solidFill>
            <a:ln w="19050" algn="ctr">
              <a:solidFill>
                <a:srgbClr val="F8F8F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8232" name="Rectangle 24"/>
          <p:cNvSpPr>
            <a:spLocks noChangeArrowheads="1"/>
          </p:cNvSpPr>
          <p:nvPr/>
        </p:nvSpPr>
        <p:spPr bwMode="auto">
          <a:xfrm>
            <a:off x="4202113" y="3525838"/>
            <a:ext cx="128905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Title in here</a:t>
            </a:r>
          </a:p>
        </p:txBody>
      </p:sp>
      <p:sp>
        <p:nvSpPr>
          <p:cNvPr id="478233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016" name="Picture 64" descr="Picture5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788" y="744538"/>
            <a:ext cx="6194425" cy="536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2012" name="AutoShape 60"/>
          <p:cNvSpPr>
            <a:spLocks noChangeArrowheads="1"/>
          </p:cNvSpPr>
          <p:nvPr/>
        </p:nvSpPr>
        <p:spPr bwMode="gray">
          <a:xfrm rot="5400000">
            <a:off x="5201444" y="3583781"/>
            <a:ext cx="3276600" cy="41433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666699">
                  <a:alpha val="80000"/>
                </a:srgbClr>
              </a:gs>
              <a:gs pos="100000">
                <a:srgbClr val="666699">
                  <a:gamma/>
                  <a:shade val="56078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1996" name="AutoShape 44"/>
          <p:cNvSpPr>
            <a:spLocks noChangeArrowheads="1"/>
          </p:cNvSpPr>
          <p:nvPr/>
        </p:nvSpPr>
        <p:spPr bwMode="gray">
          <a:xfrm rot="16200000" flipV="1">
            <a:off x="1662907" y="1542256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hlink">
                  <a:gamma/>
                  <a:tint val="3529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1997" name="AutoShape 45"/>
          <p:cNvSpPr>
            <a:spLocks noChangeArrowheads="1"/>
          </p:cNvSpPr>
          <p:nvPr/>
        </p:nvSpPr>
        <p:spPr bwMode="gray">
          <a:xfrm rot="16200000" flipV="1">
            <a:off x="1662907" y="2377281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folHlink">
                  <a:gamma/>
                  <a:tint val="3529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1998" name="AutoShape 46"/>
          <p:cNvSpPr>
            <a:spLocks noChangeArrowheads="1"/>
          </p:cNvSpPr>
          <p:nvPr/>
        </p:nvSpPr>
        <p:spPr bwMode="gray">
          <a:xfrm rot="16200000" flipV="1">
            <a:off x="1662907" y="3212306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accent2">
                  <a:gamma/>
                  <a:tint val="3529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1999" name="AutoShape 47"/>
          <p:cNvSpPr>
            <a:spLocks noChangeArrowheads="1"/>
          </p:cNvSpPr>
          <p:nvPr/>
        </p:nvSpPr>
        <p:spPr bwMode="gray">
          <a:xfrm rot="16200000" flipV="1">
            <a:off x="1662907" y="4039394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rgbClr val="C0C0C0">
                  <a:gamma/>
                  <a:tint val="35294"/>
                  <a:invGamma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rgbClr val="C0C0C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2000" name="Text Box 48"/>
          <p:cNvSpPr txBox="1">
            <a:spLocks noChangeArrowheads="1"/>
          </p:cNvSpPr>
          <p:nvPr/>
        </p:nvSpPr>
        <p:spPr bwMode="gray">
          <a:xfrm>
            <a:off x="1501775" y="2100263"/>
            <a:ext cx="1374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2006~2007</a:t>
            </a:r>
          </a:p>
        </p:txBody>
      </p:sp>
      <p:sp>
        <p:nvSpPr>
          <p:cNvPr id="382001" name="Text Box 49"/>
          <p:cNvSpPr txBox="1">
            <a:spLocks noChangeArrowheads="1"/>
          </p:cNvSpPr>
          <p:nvPr/>
        </p:nvSpPr>
        <p:spPr bwMode="gray">
          <a:xfrm>
            <a:off x="1501775" y="2930525"/>
            <a:ext cx="137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2005 ~ 2004</a:t>
            </a:r>
          </a:p>
        </p:txBody>
      </p:sp>
      <p:sp>
        <p:nvSpPr>
          <p:cNvPr id="382002" name="Text Box 50"/>
          <p:cNvSpPr txBox="1">
            <a:spLocks noChangeArrowheads="1"/>
          </p:cNvSpPr>
          <p:nvPr/>
        </p:nvSpPr>
        <p:spPr bwMode="gray">
          <a:xfrm>
            <a:off x="1501775" y="3773488"/>
            <a:ext cx="137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2003 ~ 2002</a:t>
            </a:r>
          </a:p>
        </p:txBody>
      </p:sp>
      <p:sp>
        <p:nvSpPr>
          <p:cNvPr id="382003" name="Text Box 51"/>
          <p:cNvSpPr txBox="1">
            <a:spLocks noChangeArrowheads="1"/>
          </p:cNvSpPr>
          <p:nvPr/>
        </p:nvSpPr>
        <p:spPr bwMode="gray">
          <a:xfrm>
            <a:off x="1501775" y="4597400"/>
            <a:ext cx="137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2001 ~ 2000</a:t>
            </a:r>
          </a:p>
        </p:txBody>
      </p:sp>
      <p:sp>
        <p:nvSpPr>
          <p:cNvPr id="382004" name="Rectangle 52"/>
          <p:cNvSpPr>
            <a:spLocks noChangeArrowheads="1"/>
          </p:cNvSpPr>
          <p:nvPr/>
        </p:nvSpPr>
        <p:spPr bwMode="white">
          <a:xfrm>
            <a:off x="2963863" y="2046288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382005" name="Text Box 53"/>
          <p:cNvSpPr txBox="1">
            <a:spLocks noChangeArrowheads="1"/>
          </p:cNvSpPr>
          <p:nvPr/>
        </p:nvSpPr>
        <p:spPr bwMode="gray">
          <a:xfrm>
            <a:off x="3055938" y="2360613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82006" name="Rectangle 54"/>
          <p:cNvSpPr>
            <a:spLocks noChangeArrowheads="1"/>
          </p:cNvSpPr>
          <p:nvPr/>
        </p:nvSpPr>
        <p:spPr bwMode="white">
          <a:xfrm>
            <a:off x="2963863" y="2895600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382007" name="Text Box 55"/>
          <p:cNvSpPr txBox="1">
            <a:spLocks noChangeArrowheads="1"/>
          </p:cNvSpPr>
          <p:nvPr/>
        </p:nvSpPr>
        <p:spPr bwMode="gray">
          <a:xfrm>
            <a:off x="3105150" y="3209925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82008" name="Rectangle 56"/>
          <p:cNvSpPr>
            <a:spLocks noChangeArrowheads="1"/>
          </p:cNvSpPr>
          <p:nvPr/>
        </p:nvSpPr>
        <p:spPr bwMode="white">
          <a:xfrm>
            <a:off x="2963863" y="3743325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382009" name="Text Box 57"/>
          <p:cNvSpPr txBox="1">
            <a:spLocks noChangeArrowheads="1"/>
          </p:cNvSpPr>
          <p:nvPr/>
        </p:nvSpPr>
        <p:spPr bwMode="gray">
          <a:xfrm>
            <a:off x="3105150" y="4057650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82010" name="Rectangle 58"/>
          <p:cNvSpPr>
            <a:spLocks noChangeArrowheads="1"/>
          </p:cNvSpPr>
          <p:nvPr/>
        </p:nvSpPr>
        <p:spPr bwMode="white">
          <a:xfrm>
            <a:off x="2963863" y="4576763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382011" name="Text Box 59"/>
          <p:cNvSpPr txBox="1">
            <a:spLocks noChangeArrowheads="1"/>
          </p:cNvSpPr>
          <p:nvPr/>
        </p:nvSpPr>
        <p:spPr bwMode="gray">
          <a:xfrm>
            <a:off x="3105150" y="4891088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pic>
        <p:nvPicPr>
          <p:cNvPr id="382013" name="Picture 61" descr="num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338" y="2227263"/>
            <a:ext cx="273685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2017" name="Rectangle 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522" name="Rectangle 7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488523" name="Group 75"/>
          <p:cNvGrpSpPr>
            <a:grpSpLocks/>
          </p:cNvGrpSpPr>
          <p:nvPr/>
        </p:nvGrpSpPr>
        <p:grpSpPr bwMode="auto">
          <a:xfrm>
            <a:off x="2316163" y="2403475"/>
            <a:ext cx="5045075" cy="1363663"/>
            <a:chOff x="1304" y="1355"/>
            <a:chExt cx="3178" cy="859"/>
          </a:xfrm>
        </p:grpSpPr>
        <p:cxnSp>
          <p:nvCxnSpPr>
            <p:cNvPr id="488524" name="AutoShape 76"/>
            <p:cNvCxnSpPr>
              <a:cxnSpLocks noChangeShapeType="1"/>
              <a:stCxn id="488556" idx="2"/>
            </p:cNvCxnSpPr>
            <p:nvPr/>
          </p:nvCxnSpPr>
          <p:spPr bwMode="auto">
            <a:xfrm flipH="1">
              <a:off x="2880" y="1355"/>
              <a:ext cx="3" cy="23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8525" name="AutoShape 77"/>
            <p:cNvCxnSpPr>
              <a:cxnSpLocks noChangeShapeType="1"/>
            </p:cNvCxnSpPr>
            <p:nvPr/>
          </p:nvCxnSpPr>
          <p:spPr bwMode="auto">
            <a:xfrm>
              <a:off x="2880" y="1878"/>
              <a:ext cx="0" cy="33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8526" name="AutoShape 78"/>
            <p:cNvCxnSpPr>
              <a:cxnSpLocks noChangeShapeType="1"/>
              <a:stCxn id="488530" idx="0"/>
              <a:endCxn id="488533" idx="0"/>
            </p:cNvCxnSpPr>
            <p:nvPr/>
          </p:nvCxnSpPr>
          <p:spPr bwMode="auto">
            <a:xfrm rot="5400000" flipV="1">
              <a:off x="2892" y="604"/>
              <a:ext cx="1" cy="3178"/>
            </a:xfrm>
            <a:prstGeom prst="bentConnector3">
              <a:avLst>
                <a:gd name="adj1" fmla="val -1440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88527" name="Rectangle 79"/>
          <p:cNvSpPr>
            <a:spLocks noChangeArrowheads="1"/>
          </p:cNvSpPr>
          <p:nvPr/>
        </p:nvSpPr>
        <p:spPr bwMode="gray">
          <a:xfrm>
            <a:off x="7405688" y="4524375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28" name="Rectangle 80"/>
          <p:cNvSpPr>
            <a:spLocks noChangeArrowheads="1"/>
          </p:cNvSpPr>
          <p:nvPr/>
        </p:nvSpPr>
        <p:spPr bwMode="gray">
          <a:xfrm>
            <a:off x="6242050" y="4524375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0" name="AutoShape 82"/>
          <p:cNvSpPr>
            <a:spLocks noChangeArrowheads="1"/>
          </p:cNvSpPr>
          <p:nvPr/>
        </p:nvSpPr>
        <p:spPr bwMode="gray">
          <a:xfrm>
            <a:off x="1179513" y="3741738"/>
            <a:ext cx="2273300" cy="536575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1" name="AutoShape 83"/>
          <p:cNvSpPr>
            <a:spLocks noChangeArrowheads="1"/>
          </p:cNvSpPr>
          <p:nvPr/>
        </p:nvSpPr>
        <p:spPr bwMode="gray">
          <a:xfrm>
            <a:off x="1182688" y="3752850"/>
            <a:ext cx="2257425" cy="219075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folHlink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3" name="AutoShape 85"/>
          <p:cNvSpPr>
            <a:spLocks noChangeArrowheads="1"/>
          </p:cNvSpPr>
          <p:nvPr/>
        </p:nvSpPr>
        <p:spPr bwMode="gray">
          <a:xfrm>
            <a:off x="6224588" y="3741738"/>
            <a:ext cx="2273300" cy="53657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4" name="AutoShape 86"/>
          <p:cNvSpPr>
            <a:spLocks noChangeArrowheads="1"/>
          </p:cNvSpPr>
          <p:nvPr/>
        </p:nvSpPr>
        <p:spPr bwMode="gray">
          <a:xfrm>
            <a:off x="6237288" y="3751263"/>
            <a:ext cx="2236787" cy="219075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accent2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6" name="AutoShape 88"/>
          <p:cNvSpPr>
            <a:spLocks noChangeArrowheads="1"/>
          </p:cNvSpPr>
          <p:nvPr/>
        </p:nvSpPr>
        <p:spPr bwMode="gray">
          <a:xfrm>
            <a:off x="3698875" y="3751263"/>
            <a:ext cx="2273300" cy="5365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7" name="AutoShape 89"/>
          <p:cNvSpPr>
            <a:spLocks noChangeArrowheads="1"/>
          </p:cNvSpPr>
          <p:nvPr/>
        </p:nvSpPr>
        <p:spPr bwMode="gray">
          <a:xfrm>
            <a:off x="3709988" y="3765550"/>
            <a:ext cx="2252662" cy="219075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accent1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8" name="Rectangle 90"/>
          <p:cNvSpPr>
            <a:spLocks noChangeArrowheads="1"/>
          </p:cNvSpPr>
          <p:nvPr/>
        </p:nvSpPr>
        <p:spPr bwMode="gray">
          <a:xfrm>
            <a:off x="1198563" y="4524375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39" name="Rectangle 91"/>
          <p:cNvSpPr>
            <a:spLocks noChangeArrowheads="1"/>
          </p:cNvSpPr>
          <p:nvPr/>
        </p:nvSpPr>
        <p:spPr bwMode="gray">
          <a:xfrm>
            <a:off x="2362200" y="4524375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40" name="Text Box 92"/>
          <p:cNvSpPr txBox="1">
            <a:spLocks noChangeArrowheads="1"/>
          </p:cNvSpPr>
          <p:nvPr/>
        </p:nvSpPr>
        <p:spPr bwMode="gray">
          <a:xfrm>
            <a:off x="6265863" y="3843338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488541" name="Text Box 93"/>
          <p:cNvSpPr txBox="1">
            <a:spLocks noChangeArrowheads="1"/>
          </p:cNvSpPr>
          <p:nvPr/>
        </p:nvSpPr>
        <p:spPr bwMode="gray">
          <a:xfrm>
            <a:off x="1206500" y="3833813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488542" name="Text Box 94"/>
          <p:cNvSpPr txBox="1">
            <a:spLocks noChangeArrowheads="1"/>
          </p:cNvSpPr>
          <p:nvPr/>
        </p:nvSpPr>
        <p:spPr bwMode="gray">
          <a:xfrm>
            <a:off x="1098550" y="4859338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88543" name="Text Box 95"/>
          <p:cNvSpPr txBox="1">
            <a:spLocks noChangeArrowheads="1"/>
          </p:cNvSpPr>
          <p:nvPr/>
        </p:nvSpPr>
        <p:spPr bwMode="gray">
          <a:xfrm>
            <a:off x="2257425" y="4859338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88544" name="Text Box 96"/>
          <p:cNvSpPr txBox="1">
            <a:spLocks noChangeArrowheads="1"/>
          </p:cNvSpPr>
          <p:nvPr/>
        </p:nvSpPr>
        <p:spPr bwMode="gray">
          <a:xfrm>
            <a:off x="3729038" y="3840163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488545" name="Rectangle 97"/>
          <p:cNvSpPr>
            <a:spLocks noChangeArrowheads="1"/>
          </p:cNvSpPr>
          <p:nvPr/>
        </p:nvSpPr>
        <p:spPr bwMode="gray">
          <a:xfrm>
            <a:off x="3716338" y="4524375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46" name="Rectangle 98"/>
          <p:cNvSpPr>
            <a:spLocks noChangeArrowheads="1"/>
          </p:cNvSpPr>
          <p:nvPr/>
        </p:nvSpPr>
        <p:spPr bwMode="gray">
          <a:xfrm>
            <a:off x="4879975" y="4524375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8547" name="Text Box 99"/>
          <p:cNvSpPr txBox="1">
            <a:spLocks noChangeArrowheads="1"/>
          </p:cNvSpPr>
          <p:nvPr/>
        </p:nvSpPr>
        <p:spPr bwMode="gray">
          <a:xfrm>
            <a:off x="3616325" y="4859338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88548" name="Text Box 100"/>
          <p:cNvSpPr txBox="1">
            <a:spLocks noChangeArrowheads="1"/>
          </p:cNvSpPr>
          <p:nvPr/>
        </p:nvSpPr>
        <p:spPr bwMode="gray">
          <a:xfrm>
            <a:off x="4775200" y="4859338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88549" name="Text Box 101"/>
          <p:cNvSpPr txBox="1">
            <a:spLocks noChangeArrowheads="1"/>
          </p:cNvSpPr>
          <p:nvPr/>
        </p:nvSpPr>
        <p:spPr bwMode="gray">
          <a:xfrm>
            <a:off x="6142038" y="4859338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88550" name="Text Box 102"/>
          <p:cNvSpPr txBox="1">
            <a:spLocks noChangeArrowheads="1"/>
          </p:cNvSpPr>
          <p:nvPr/>
        </p:nvSpPr>
        <p:spPr bwMode="gray">
          <a:xfrm>
            <a:off x="7300913" y="4859338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grpSp>
        <p:nvGrpSpPr>
          <p:cNvPr id="488551" name="Group 103"/>
          <p:cNvGrpSpPr>
            <a:grpSpLocks/>
          </p:cNvGrpSpPr>
          <p:nvPr/>
        </p:nvGrpSpPr>
        <p:grpSpPr bwMode="auto">
          <a:xfrm>
            <a:off x="3705225" y="2740025"/>
            <a:ext cx="2273300" cy="536575"/>
            <a:chOff x="3964" y="2071"/>
            <a:chExt cx="1484" cy="330"/>
          </a:xfrm>
        </p:grpSpPr>
        <p:sp>
          <p:nvSpPr>
            <p:cNvPr id="488552" name="AutoShape 104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8553" name="AutoShape 105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88554" name="Text Box 106"/>
          <p:cNvSpPr txBox="1">
            <a:spLocks noChangeArrowheads="1"/>
          </p:cNvSpPr>
          <p:nvPr/>
        </p:nvSpPr>
        <p:spPr bwMode="gray">
          <a:xfrm>
            <a:off x="3732213" y="2820988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grpSp>
        <p:nvGrpSpPr>
          <p:cNvPr id="488555" name="Group 107"/>
          <p:cNvGrpSpPr>
            <a:grpSpLocks/>
          </p:cNvGrpSpPr>
          <p:nvPr/>
        </p:nvGrpSpPr>
        <p:grpSpPr bwMode="auto">
          <a:xfrm>
            <a:off x="3686175" y="1866900"/>
            <a:ext cx="2273300" cy="536575"/>
            <a:chOff x="3964" y="2071"/>
            <a:chExt cx="1484" cy="330"/>
          </a:xfrm>
        </p:grpSpPr>
        <p:sp>
          <p:nvSpPr>
            <p:cNvPr id="488556" name="AutoShape 10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1270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8557" name="AutoShape 10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tx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88558" name="Text Box 110"/>
          <p:cNvSpPr txBox="1">
            <a:spLocks noChangeArrowheads="1"/>
          </p:cNvSpPr>
          <p:nvPr/>
        </p:nvSpPr>
        <p:spPr bwMode="gray">
          <a:xfrm>
            <a:off x="3727450" y="1978025"/>
            <a:ext cx="2200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ea typeface="宋体" charset="-122"/>
              </a:rPr>
              <a:t>CEO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8" name="Rectangle 8"/>
          <p:cNvSpPr>
            <a:spLocks noChangeArrowheads="1"/>
          </p:cNvSpPr>
          <p:nvPr/>
        </p:nvSpPr>
        <p:spPr bwMode="auto">
          <a:xfrm>
            <a:off x="2406650" y="5062538"/>
            <a:ext cx="625157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000">
                <a:ea typeface="宋体" charset="-122"/>
              </a:rPr>
              <a:t>[ Image information in product ]</a:t>
            </a:r>
          </a:p>
          <a:p>
            <a:pPr algn="l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 b="0">
                <a:ea typeface="宋体" charset="-122"/>
              </a:rPr>
              <a:t> Image :www.photosclub.co.kr / CD_Global Business&amp;communication(ImageStates)</a:t>
            </a:r>
          </a:p>
          <a:p>
            <a:pPr algn="l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 b="0">
                <a:ea typeface="宋体" charset="-122"/>
              </a:rPr>
              <a:t> Note to customers : This image has been licensed to be used within this PowerPoint template only. </a:t>
            </a:r>
          </a:p>
          <a:p>
            <a:pPr algn="l"/>
            <a:r>
              <a:rPr lang="en-US" altLang="zh-CN" sz="1000" b="0">
                <a:ea typeface="宋体" charset="-122"/>
              </a:rPr>
              <a:t>                                   You may not extract the image for any other use. </a:t>
            </a:r>
          </a:p>
        </p:txBody>
      </p:sp>
      <p:sp>
        <p:nvSpPr>
          <p:cNvPr id="25088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517650" y="1152525"/>
            <a:ext cx="7178675" cy="5360988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altLang="zh-CN" sz="3000">
                <a:ea typeface="宋体" charset="-122"/>
              </a:rPr>
              <a:t>How do I incorporate my logo to a slide that will apply to all the other slides?</a:t>
            </a:r>
          </a:p>
          <a:p>
            <a:pPr>
              <a:buFont typeface="Wingdings" pitchFamily="2" charset="2"/>
              <a:buNone/>
            </a:pPr>
            <a:endParaRPr lang="en-US" altLang="zh-CN" sz="3000">
              <a:ea typeface="宋体" charset="-122"/>
            </a:endParaRPr>
          </a:p>
          <a:p>
            <a:pPr lvl="1"/>
            <a:r>
              <a:rPr lang="en-US" altLang="zh-CN" sz="2200">
                <a:ea typeface="宋体" charset="-122"/>
              </a:rPr>
              <a:t>On the </a:t>
            </a:r>
            <a:r>
              <a:rPr lang="en-US" altLang="zh-CN" sz="2200">
                <a:solidFill>
                  <a:schemeClr val="folHlink"/>
                </a:solidFill>
                <a:ea typeface="宋体" charset="-122"/>
              </a:rPr>
              <a:t>[View]</a:t>
            </a:r>
            <a:r>
              <a:rPr lang="en-US" altLang="zh-CN" sz="2200">
                <a:ea typeface="宋体" charset="-122"/>
              </a:rPr>
              <a:t> menu, point to </a:t>
            </a:r>
            <a:r>
              <a:rPr lang="en-US" altLang="zh-CN" sz="2200">
                <a:solidFill>
                  <a:schemeClr val="folHlink"/>
                </a:solidFill>
                <a:ea typeface="宋体" charset="-122"/>
              </a:rPr>
              <a:t>[Master],</a:t>
            </a:r>
            <a:r>
              <a:rPr lang="en-US" altLang="zh-CN" sz="2200">
                <a:ea typeface="宋体" charset="-122"/>
              </a:rPr>
              <a:t> and then click </a:t>
            </a:r>
            <a:r>
              <a:rPr lang="en-US" altLang="zh-CN" sz="2200">
                <a:solidFill>
                  <a:schemeClr val="folHlink"/>
                </a:solidFill>
                <a:ea typeface="宋体" charset="-122"/>
              </a:rPr>
              <a:t>[Slide Master]</a:t>
            </a:r>
            <a:r>
              <a:rPr lang="en-US" altLang="zh-CN" sz="2200">
                <a:ea typeface="宋体" charset="-122"/>
              </a:rPr>
              <a:t> or </a:t>
            </a:r>
            <a:r>
              <a:rPr lang="en-US" altLang="zh-CN" sz="2200">
                <a:solidFill>
                  <a:schemeClr val="folHlink"/>
                </a:solidFill>
                <a:ea typeface="宋体" charset="-122"/>
              </a:rPr>
              <a:t>[Notes Master].</a:t>
            </a:r>
            <a:r>
              <a:rPr lang="en-US" altLang="zh-CN" sz="2200">
                <a:ea typeface="宋体" charset="-122"/>
              </a:rPr>
              <a:t>  Change images to the one you like, then it will apply to all the other slides.</a:t>
            </a:r>
          </a:p>
        </p:txBody>
      </p:sp>
      <p:sp>
        <p:nvSpPr>
          <p:cNvPr id="25089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91" name="WordArt 491"/>
          <p:cNvSpPr>
            <a:spLocks noChangeArrowheads="1" noChangeShapeType="1" noTextEdit="1"/>
          </p:cNvSpPr>
          <p:nvPr/>
        </p:nvSpPr>
        <p:spPr bwMode="gray">
          <a:xfrm>
            <a:off x="3556000" y="1739900"/>
            <a:ext cx="5222875" cy="74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25"/>
              </a:avLst>
            </a:prstTxWarp>
          </a:bodyPr>
          <a:lstStyle/>
          <a:p>
            <a:r>
              <a:rPr lang="en-US" altLang="zh-CN" sz="3600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prstShdw prst="shdw13" dist="53882" dir="2700000">
                    <a:srgbClr val="000000">
                      <a:alpha val="50000"/>
                    </a:srgbClr>
                  </a:prstShdw>
                </a:effectLst>
                <a:latin typeface="Arial"/>
                <a:cs typeface="Arial"/>
              </a:rPr>
              <a:t>Thank You!</a:t>
            </a:r>
            <a:endParaRPr lang="zh-CN" altLang="en-US" sz="3600" kern="10">
              <a:ln w="2540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effectLst>
                <a:prstShdw prst="shdw13" dist="53882" dir="2700000">
                  <a:srgbClr val="000000">
                    <a:alpha val="50000"/>
                  </a:srgbClr>
                </a:prstShdw>
              </a:effectLst>
              <a:latin typeface="Arial"/>
              <a:cs typeface="Arial"/>
            </a:endParaRPr>
          </a:p>
        </p:txBody>
      </p:sp>
      <p:grpSp>
        <p:nvGrpSpPr>
          <p:cNvPr id="26112" name="Group 512"/>
          <p:cNvGrpSpPr>
            <a:grpSpLocks/>
          </p:cNvGrpSpPr>
          <p:nvPr/>
        </p:nvGrpSpPr>
        <p:grpSpPr bwMode="auto">
          <a:xfrm>
            <a:off x="5932488" y="5632450"/>
            <a:ext cx="669925" cy="654050"/>
            <a:chOff x="4027" y="3016"/>
            <a:chExt cx="515" cy="505"/>
          </a:xfrm>
        </p:grpSpPr>
        <p:sp>
          <p:nvSpPr>
            <p:cNvPr id="26113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114" name="Picture 514" descr="sphere_highligh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115" name="Group 515"/>
          <p:cNvGrpSpPr>
            <a:grpSpLocks/>
          </p:cNvGrpSpPr>
          <p:nvPr/>
        </p:nvGrpSpPr>
        <p:grpSpPr bwMode="auto">
          <a:xfrm>
            <a:off x="7323138" y="5181600"/>
            <a:ext cx="349250" cy="339725"/>
            <a:chOff x="4027" y="3016"/>
            <a:chExt cx="515" cy="505"/>
          </a:xfrm>
        </p:grpSpPr>
        <p:sp>
          <p:nvSpPr>
            <p:cNvPr id="26116" name="Oval 516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117" name="Picture 517" descr="sphere_highligh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118" name="Oval 518"/>
          <p:cNvSpPr>
            <a:spLocks noChangeArrowheads="1"/>
          </p:cNvSpPr>
          <p:nvPr/>
        </p:nvSpPr>
        <p:spPr bwMode="gray">
          <a:xfrm>
            <a:off x="4113213" y="5138738"/>
            <a:ext cx="1082675" cy="107156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9" name="Oval 519"/>
          <p:cNvSpPr>
            <a:spLocks noChangeArrowheads="1"/>
          </p:cNvSpPr>
          <p:nvPr/>
        </p:nvSpPr>
        <p:spPr bwMode="gray">
          <a:xfrm>
            <a:off x="581025" y="723900"/>
            <a:ext cx="2759075" cy="27305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20" name="Oval 520"/>
          <p:cNvSpPr>
            <a:spLocks noChangeArrowheads="1"/>
          </p:cNvSpPr>
          <p:nvPr/>
        </p:nvSpPr>
        <p:spPr bwMode="gray">
          <a:xfrm>
            <a:off x="2003425" y="3657600"/>
            <a:ext cx="1911350" cy="18923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559 -0.10479 C 0.0559 -0.10456 0.05156 -0.05136 0.0401 -0.02661 C 0.02864 -0.00185 -0.00226 0.00462 -0.0184 -0.00579 " pathEditMode="relative" rAng="0" ptsTypes="fsf">
                                      <p:cBhvr>
                                        <p:cTn id="14" dur="1000" fill="hold"/>
                                        <p:tgtEl>
                                          <p:spTgt spid="26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5" y="545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14236 -0.15476 C 0.14236 -0.15452 0.12535 -0.04603 0.10382 -0.01758 C 0.08229 0.01087 0.00382 0.02244 -0.0342 0.01874 " pathEditMode="relative" rAng="0" ptsTypes="fsf">
                                      <p:cBhvr>
                                        <p:cTn id="21" dur="1000" fill="hold"/>
                                        <p:tgtEl>
                                          <p:spTgt spid="26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88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91" grpId="0" animBg="1"/>
      <p:bldP spid="26118" grpId="0" animBg="1"/>
      <p:bldP spid="26119" grpId="0" animBg="1"/>
      <p:bldP spid="261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79283" name="AutoShape 51"/>
          <p:cNvSpPr>
            <a:spLocks noChangeArrowheads="1"/>
          </p:cNvSpPr>
          <p:nvPr/>
        </p:nvSpPr>
        <p:spPr bwMode="gray">
          <a:xfrm>
            <a:off x="1344613" y="4465638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9284" name="AutoShape 52"/>
          <p:cNvSpPr>
            <a:spLocks noChangeArrowheads="1"/>
          </p:cNvSpPr>
          <p:nvPr/>
        </p:nvSpPr>
        <p:spPr bwMode="gray">
          <a:xfrm>
            <a:off x="1344613" y="3017838"/>
            <a:ext cx="6572250" cy="1076325"/>
          </a:xfrm>
          <a:prstGeom prst="roundRect">
            <a:avLst>
              <a:gd name="adj" fmla="val 16667"/>
            </a:avLst>
          </a:prstGeom>
          <a:solidFill>
            <a:schemeClr val="accent2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9285" name="AutoShape 53"/>
          <p:cNvSpPr>
            <a:spLocks noChangeArrowheads="1"/>
          </p:cNvSpPr>
          <p:nvPr/>
        </p:nvSpPr>
        <p:spPr bwMode="gray">
          <a:xfrm>
            <a:off x="1344613" y="1547813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9286" name="AutoShape 54"/>
          <p:cNvSpPr>
            <a:spLocks noChangeArrowheads="1"/>
          </p:cNvSpPr>
          <p:nvPr/>
        </p:nvSpPr>
        <p:spPr bwMode="gray">
          <a:xfrm>
            <a:off x="1235075" y="4541838"/>
            <a:ext cx="6689725" cy="1076325"/>
          </a:xfrm>
          <a:prstGeom prst="roundRect">
            <a:avLst>
              <a:gd name="adj" fmla="val 16667"/>
            </a:avLst>
          </a:pr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9287" name="AutoShape 55"/>
          <p:cNvSpPr>
            <a:spLocks noChangeArrowheads="1"/>
          </p:cNvSpPr>
          <p:nvPr/>
        </p:nvSpPr>
        <p:spPr bwMode="gray">
          <a:xfrm>
            <a:off x="1235075" y="1636713"/>
            <a:ext cx="6646863" cy="1076325"/>
          </a:xfrm>
          <a:prstGeom prst="roundRect">
            <a:avLst>
              <a:gd name="adj" fmla="val 16667"/>
            </a:avLst>
          </a:prstGeom>
          <a:solidFill>
            <a:schemeClr val="accent1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79288" name="Group 56"/>
          <p:cNvGrpSpPr>
            <a:grpSpLocks/>
          </p:cNvGrpSpPr>
          <p:nvPr/>
        </p:nvGrpSpPr>
        <p:grpSpPr bwMode="auto">
          <a:xfrm>
            <a:off x="1225550" y="2886075"/>
            <a:ext cx="3319463" cy="401638"/>
            <a:chOff x="720" y="1392"/>
            <a:chExt cx="4058" cy="480"/>
          </a:xfrm>
        </p:grpSpPr>
        <p:sp>
          <p:nvSpPr>
            <p:cNvPr id="479289" name="AutoShape 5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9290" name="Group 5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9291" name="AutoShape 5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9292" name="AutoShape 6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9293" name="Group 61"/>
          <p:cNvGrpSpPr>
            <a:grpSpLocks/>
          </p:cNvGrpSpPr>
          <p:nvPr/>
        </p:nvGrpSpPr>
        <p:grpSpPr bwMode="auto">
          <a:xfrm>
            <a:off x="1198563" y="4354513"/>
            <a:ext cx="3319462" cy="401637"/>
            <a:chOff x="720" y="1392"/>
            <a:chExt cx="4058" cy="480"/>
          </a:xfrm>
        </p:grpSpPr>
        <p:sp>
          <p:nvSpPr>
            <p:cNvPr id="479294" name="AutoShape 62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9295" name="Group 63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9296" name="AutoShape 64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9297" name="AutoShape 65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9298" name="Group 66"/>
          <p:cNvGrpSpPr>
            <a:grpSpLocks/>
          </p:cNvGrpSpPr>
          <p:nvPr/>
        </p:nvGrpSpPr>
        <p:grpSpPr bwMode="auto">
          <a:xfrm>
            <a:off x="1228725" y="1433513"/>
            <a:ext cx="3319463" cy="401637"/>
            <a:chOff x="720" y="1392"/>
            <a:chExt cx="4058" cy="480"/>
          </a:xfrm>
        </p:grpSpPr>
        <p:sp>
          <p:nvSpPr>
            <p:cNvPr id="479299" name="AutoShape 6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9300" name="Group 6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9301" name="AutoShape 6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9302" name="AutoShape 7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79303" name="Rectangle 71"/>
          <p:cNvSpPr>
            <a:spLocks noChangeArrowheads="1"/>
          </p:cNvSpPr>
          <p:nvPr/>
        </p:nvSpPr>
        <p:spPr bwMode="gray">
          <a:xfrm>
            <a:off x="1700213" y="1446213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Add your title in here</a:t>
            </a:r>
          </a:p>
        </p:txBody>
      </p:sp>
      <p:sp>
        <p:nvSpPr>
          <p:cNvPr id="479304" name="Rectangle 72"/>
          <p:cNvSpPr>
            <a:spLocks noChangeArrowheads="1"/>
          </p:cNvSpPr>
          <p:nvPr/>
        </p:nvSpPr>
        <p:spPr bwMode="gray">
          <a:xfrm>
            <a:off x="1700213" y="2913063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Add your title in here</a:t>
            </a:r>
          </a:p>
        </p:txBody>
      </p:sp>
      <p:sp>
        <p:nvSpPr>
          <p:cNvPr id="479305" name="Rectangle 73"/>
          <p:cNvSpPr>
            <a:spLocks noChangeArrowheads="1"/>
          </p:cNvSpPr>
          <p:nvPr/>
        </p:nvSpPr>
        <p:spPr bwMode="gray">
          <a:xfrm>
            <a:off x="1700213" y="4378325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Add your title in here</a:t>
            </a:r>
          </a:p>
        </p:txBody>
      </p:sp>
      <p:sp>
        <p:nvSpPr>
          <p:cNvPr id="479306" name="Rectangle 74"/>
          <p:cNvSpPr>
            <a:spLocks noChangeArrowheads="1"/>
          </p:cNvSpPr>
          <p:nvPr/>
        </p:nvSpPr>
        <p:spPr bwMode="auto">
          <a:xfrm>
            <a:off x="1423988" y="1919288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79307" name="Rectangle 75"/>
          <p:cNvSpPr>
            <a:spLocks noChangeArrowheads="1"/>
          </p:cNvSpPr>
          <p:nvPr/>
        </p:nvSpPr>
        <p:spPr bwMode="auto">
          <a:xfrm>
            <a:off x="1489075" y="4833938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79308" name="Rectangle 76"/>
          <p:cNvSpPr>
            <a:spLocks noChangeArrowheads="1"/>
          </p:cNvSpPr>
          <p:nvPr/>
        </p:nvSpPr>
        <p:spPr bwMode="black">
          <a:xfrm>
            <a:off x="1436688" y="5757863"/>
            <a:ext cx="61658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CC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79309" name="Rectangle 77"/>
          <p:cNvSpPr>
            <a:spLocks noChangeArrowheads="1"/>
          </p:cNvSpPr>
          <p:nvPr/>
        </p:nvSpPr>
        <p:spPr bwMode="auto">
          <a:xfrm>
            <a:off x="1495425" y="3371850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749" name="AutoShape 341"/>
          <p:cNvSpPr>
            <a:spLocks noChangeArrowheads="1"/>
          </p:cNvSpPr>
          <p:nvPr/>
        </p:nvSpPr>
        <p:spPr bwMode="gray">
          <a:xfrm>
            <a:off x="4876800" y="1905000"/>
            <a:ext cx="3979863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3458" name="Rectangle 50"/>
          <p:cNvSpPr>
            <a:spLocks noChangeArrowheads="1"/>
          </p:cNvSpPr>
          <p:nvPr/>
        </p:nvSpPr>
        <p:spPr bwMode="auto">
          <a:xfrm>
            <a:off x="4919663" y="2582863"/>
            <a:ext cx="4127500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solidFill>
                  <a:srgbClr val="FF6600"/>
                </a:solidFill>
                <a:ea typeface="宋体" charset="-122"/>
              </a:rPr>
              <a:t>1.Describe contents for a Chart</a:t>
            </a:r>
            <a:r>
              <a:rPr lang="en-US" altLang="zh-CN">
                <a:ea typeface="宋体" charset="-122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en-US" altLang="zh-CN" sz="1400">
                <a:ea typeface="宋体" charset="-122"/>
              </a:rPr>
              <a:t> - Description of the company’s sub contents</a:t>
            </a:r>
          </a:p>
          <a:p>
            <a:pPr algn="l">
              <a:lnSpc>
                <a:spcPct val="120000"/>
              </a:lnSpc>
            </a:pPr>
            <a:r>
              <a:rPr lang="en-US" altLang="zh-CN" sz="1400">
                <a:ea typeface="宋体" charset="-122"/>
              </a:rPr>
              <a:t> - Description of the company’s sub contents</a:t>
            </a:r>
          </a:p>
          <a:p>
            <a:pPr algn="l">
              <a:lnSpc>
                <a:spcPct val="120000"/>
              </a:lnSpc>
            </a:pPr>
            <a:endParaRPr lang="en-US" altLang="zh-CN" sz="1400">
              <a:ea typeface="宋体" charset="-122"/>
            </a:endParaRPr>
          </a:p>
          <a:p>
            <a:pPr algn="l"/>
            <a:r>
              <a:rPr lang="en-US" altLang="zh-CN">
                <a:solidFill>
                  <a:srgbClr val="FF6600"/>
                </a:solidFill>
                <a:ea typeface="宋体" charset="-122"/>
              </a:rPr>
              <a:t>2.Describe contents for a Chart</a:t>
            </a:r>
            <a:r>
              <a:rPr lang="en-US" altLang="zh-CN">
                <a:ea typeface="宋体" charset="-122"/>
              </a:rPr>
              <a:t> </a:t>
            </a:r>
          </a:p>
          <a:p>
            <a:pPr algn="l"/>
            <a:r>
              <a:rPr lang="en-US" altLang="zh-CN" sz="1400">
                <a:ea typeface="宋体" charset="-122"/>
              </a:rPr>
              <a:t> - Description of the company’s sub contents</a:t>
            </a:r>
          </a:p>
          <a:p>
            <a:pPr algn="l"/>
            <a:r>
              <a:rPr lang="en-US" altLang="zh-CN" sz="1400">
                <a:ea typeface="宋体" charset="-122"/>
              </a:rPr>
              <a:t> - Description of the company’s sub contents</a:t>
            </a:r>
          </a:p>
        </p:txBody>
      </p:sp>
      <p:graphicFrame>
        <p:nvGraphicFramePr>
          <p:cNvPr id="273414" name="Object 6"/>
          <p:cNvGraphicFramePr>
            <a:graphicFrameLocks noChangeAspect="1"/>
          </p:cNvGraphicFramePr>
          <p:nvPr/>
        </p:nvGraphicFramePr>
        <p:xfrm>
          <a:off x="1254125" y="1525588"/>
          <a:ext cx="4183063" cy="487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750" name="Chart" r:id="rId3" imgW="6972367" imgH="8143851" progId="MSGraph.Chart.8">
                  <p:embed followColorScheme="full"/>
                </p:oleObj>
              </mc:Choice>
              <mc:Fallback>
                <p:oleObj name="Chart" r:id="rId3" imgW="6972367" imgH="8143851" progId="MSGraph.Chart.8">
                  <p:embed followColorScheme="full"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254125" y="1525588"/>
                        <a:ext cx="4183063" cy="4878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3631" name="Group 223"/>
          <p:cNvGrpSpPr>
            <a:grpSpLocks/>
          </p:cNvGrpSpPr>
          <p:nvPr/>
        </p:nvGrpSpPr>
        <p:grpSpPr bwMode="auto">
          <a:xfrm>
            <a:off x="2800350" y="5149850"/>
            <a:ext cx="431800" cy="361950"/>
            <a:chOff x="4719" y="3288"/>
            <a:chExt cx="542" cy="344"/>
          </a:xfrm>
        </p:grpSpPr>
        <p:sp>
          <p:nvSpPr>
            <p:cNvPr id="273632" name="Freeform 224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176 w 2614"/>
                <a:gd name="T1" fmla="*/ 0 h 2630"/>
                <a:gd name="T2" fmla="*/ 1316 w 2614"/>
                <a:gd name="T3" fmla="*/ 180 h 2630"/>
                <a:gd name="T4" fmla="*/ 1448 w 2614"/>
                <a:gd name="T5" fmla="*/ 0 h 2630"/>
                <a:gd name="T6" fmla="*/ 2504 w 2614"/>
                <a:gd name="T7" fmla="*/ 0 h 2630"/>
                <a:gd name="T8" fmla="*/ 2610 w 2614"/>
                <a:gd name="T9" fmla="*/ 146 h 2630"/>
                <a:gd name="T10" fmla="*/ 2492 w 2614"/>
                <a:gd name="T11" fmla="*/ 312 h 2630"/>
                <a:gd name="T12" fmla="*/ 1716 w 2614"/>
                <a:gd name="T13" fmla="*/ 312 h 2630"/>
                <a:gd name="T14" fmla="*/ 2180 w 2614"/>
                <a:gd name="T15" fmla="*/ 2278 h 2630"/>
                <a:gd name="T16" fmla="*/ 2048 w 2614"/>
                <a:gd name="T17" fmla="*/ 2586 h 2630"/>
                <a:gd name="T18" fmla="*/ 1770 w 2614"/>
                <a:gd name="T19" fmla="*/ 2454 h 2630"/>
                <a:gd name="T20" fmla="*/ 1592 w 2614"/>
                <a:gd name="T21" fmla="*/ 1864 h 2630"/>
                <a:gd name="T22" fmla="*/ 1304 w 2614"/>
                <a:gd name="T23" fmla="*/ 1494 h 2630"/>
                <a:gd name="T24" fmla="*/ 1006 w 2614"/>
                <a:gd name="T25" fmla="*/ 1888 h 2630"/>
                <a:gd name="T26" fmla="*/ 856 w 2614"/>
                <a:gd name="T27" fmla="*/ 2396 h 2630"/>
                <a:gd name="T28" fmla="*/ 570 w 2614"/>
                <a:gd name="T29" fmla="*/ 2596 h 2630"/>
                <a:gd name="T30" fmla="*/ 440 w 2614"/>
                <a:gd name="T31" fmla="*/ 2256 h 2630"/>
                <a:gd name="T32" fmla="*/ 906 w 2614"/>
                <a:gd name="T33" fmla="*/ 310 h 2630"/>
                <a:gd name="T34" fmla="*/ 148 w 2614"/>
                <a:gd name="T35" fmla="*/ 310 h 2630"/>
                <a:gd name="T36" fmla="*/ 2 w 2614"/>
                <a:gd name="T37" fmla="*/ 174 h 2630"/>
                <a:gd name="T38" fmla="*/ 148 w 2614"/>
                <a:gd name="T39" fmla="*/ 2 h 2630"/>
                <a:gd name="T40" fmla="*/ 1176 w 2614"/>
                <a:gd name="T41" fmla="*/ 0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633" name="Oval 225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634" name="Freeform 226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100 w 2614"/>
                <a:gd name="T1" fmla="*/ 0 h 2628"/>
                <a:gd name="T2" fmla="*/ 1316 w 2614"/>
                <a:gd name="T3" fmla="*/ 180 h 2628"/>
                <a:gd name="T4" fmla="*/ 1508 w 2614"/>
                <a:gd name="T5" fmla="*/ 6 h 2628"/>
                <a:gd name="T6" fmla="*/ 2504 w 2614"/>
                <a:gd name="T7" fmla="*/ 0 h 2628"/>
                <a:gd name="T8" fmla="*/ 2610 w 2614"/>
                <a:gd name="T9" fmla="*/ 146 h 2628"/>
                <a:gd name="T10" fmla="*/ 2492 w 2614"/>
                <a:gd name="T11" fmla="*/ 312 h 2628"/>
                <a:gd name="T12" fmla="*/ 1716 w 2614"/>
                <a:gd name="T13" fmla="*/ 312 h 2628"/>
                <a:gd name="T14" fmla="*/ 1985 w 2614"/>
                <a:gd name="T15" fmla="*/ 1350 h 2628"/>
                <a:gd name="T16" fmla="*/ 1805 w 2614"/>
                <a:gd name="T17" fmla="*/ 1401 h 2628"/>
                <a:gd name="T18" fmla="*/ 2093 w 2614"/>
                <a:gd name="T19" fmla="*/ 2328 h 2628"/>
                <a:gd name="T20" fmla="*/ 2030 w 2614"/>
                <a:gd name="T21" fmla="*/ 2598 h 2628"/>
                <a:gd name="T22" fmla="*/ 1778 w 2614"/>
                <a:gd name="T23" fmla="*/ 2406 h 2628"/>
                <a:gd name="T24" fmla="*/ 1436 w 2614"/>
                <a:gd name="T25" fmla="*/ 1476 h 2628"/>
                <a:gd name="T26" fmla="*/ 1136 w 2614"/>
                <a:gd name="T27" fmla="*/ 1476 h 2628"/>
                <a:gd name="T28" fmla="*/ 842 w 2614"/>
                <a:gd name="T29" fmla="*/ 2412 h 2628"/>
                <a:gd name="T30" fmla="*/ 635 w 2614"/>
                <a:gd name="T31" fmla="*/ 2595 h 2628"/>
                <a:gd name="T32" fmla="*/ 545 w 2614"/>
                <a:gd name="T33" fmla="*/ 2316 h 2628"/>
                <a:gd name="T34" fmla="*/ 797 w 2614"/>
                <a:gd name="T35" fmla="*/ 1416 h 2628"/>
                <a:gd name="T36" fmla="*/ 602 w 2614"/>
                <a:gd name="T37" fmla="*/ 1368 h 2628"/>
                <a:gd name="T38" fmla="*/ 906 w 2614"/>
                <a:gd name="T39" fmla="*/ 310 h 2628"/>
                <a:gd name="T40" fmla="*/ 148 w 2614"/>
                <a:gd name="T41" fmla="*/ 310 h 2628"/>
                <a:gd name="T42" fmla="*/ 2 w 2614"/>
                <a:gd name="T43" fmla="*/ 174 h 2628"/>
                <a:gd name="T44" fmla="*/ 148 w 2614"/>
                <a:gd name="T45" fmla="*/ 2 h 2628"/>
                <a:gd name="T46" fmla="*/ 1100 w 2614"/>
                <a:gd name="T47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635" name="Oval 227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3671" name="Group 263"/>
          <p:cNvGrpSpPr>
            <a:grpSpLocks/>
          </p:cNvGrpSpPr>
          <p:nvPr/>
        </p:nvGrpSpPr>
        <p:grpSpPr bwMode="auto">
          <a:xfrm>
            <a:off x="3979863" y="5184775"/>
            <a:ext cx="447675" cy="384175"/>
            <a:chOff x="2310" y="3078"/>
            <a:chExt cx="312" cy="270"/>
          </a:xfrm>
        </p:grpSpPr>
        <p:sp>
          <p:nvSpPr>
            <p:cNvPr id="273672" name="AutoShape 264"/>
            <p:cNvSpPr>
              <a:spLocks noChangeArrowheads="1"/>
            </p:cNvSpPr>
            <p:nvPr/>
          </p:nvSpPr>
          <p:spPr bwMode="gray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15875" algn="ctr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86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673" name="AutoShape 265"/>
            <p:cNvSpPr>
              <a:spLocks noChangeArrowheads="1"/>
            </p:cNvSpPr>
            <p:nvPr/>
          </p:nvSpPr>
          <p:spPr bwMode="gray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15875" algn="ctr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86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674" name="AutoShape 266"/>
            <p:cNvSpPr>
              <a:spLocks noChangeArrowheads="1"/>
            </p:cNvSpPr>
            <p:nvPr/>
          </p:nvSpPr>
          <p:spPr bwMode="gray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>
                <a:alpha val="39999"/>
              </a:srgbClr>
            </a:solidFill>
            <a:ln w="15875" algn="ctr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675" name="Line 267"/>
            <p:cNvSpPr>
              <a:spLocks noChangeShapeType="1"/>
            </p:cNvSpPr>
            <p:nvPr/>
          </p:nvSpPr>
          <p:spPr bwMode="gray">
            <a:xfrm flipH="1">
              <a:off x="2530" y="3305"/>
              <a:ext cx="47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676" name="Line 268"/>
            <p:cNvSpPr>
              <a:spLocks noChangeShapeType="1"/>
            </p:cNvSpPr>
            <p:nvPr/>
          </p:nvSpPr>
          <p:spPr bwMode="gray">
            <a:xfrm flipH="1">
              <a:off x="2447" y="3134"/>
              <a:ext cx="78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677" name="Line 269"/>
            <p:cNvSpPr>
              <a:spLocks noChangeShapeType="1"/>
            </p:cNvSpPr>
            <p:nvPr/>
          </p:nvSpPr>
          <p:spPr bwMode="gray">
            <a:xfrm flipH="1">
              <a:off x="2467" y="3154"/>
              <a:ext cx="48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678" name="Line 270"/>
            <p:cNvSpPr>
              <a:spLocks noChangeShapeType="1"/>
            </p:cNvSpPr>
            <p:nvPr/>
          </p:nvSpPr>
          <p:spPr bwMode="gray">
            <a:xfrm flipH="1">
              <a:off x="2480" y="3216"/>
              <a:ext cx="34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3731" name="Group 323"/>
          <p:cNvGrpSpPr>
            <a:grpSpLocks/>
          </p:cNvGrpSpPr>
          <p:nvPr/>
        </p:nvGrpSpPr>
        <p:grpSpPr bwMode="auto">
          <a:xfrm>
            <a:off x="3368675" y="5168900"/>
            <a:ext cx="374650" cy="374650"/>
            <a:chOff x="523" y="2809"/>
            <a:chExt cx="876" cy="882"/>
          </a:xfrm>
        </p:grpSpPr>
        <p:sp>
          <p:nvSpPr>
            <p:cNvPr id="273732" name="Oval 324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 w="19050" algn="ctr">
              <a:solidFill>
                <a:srgbClr val="FFFFFF">
                  <a:alpha val="8999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733" name="Line 325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8999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734" name="Line 326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8999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735" name="Freeform 327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736" name="Freeform 328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737" name="Freeform 329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738" name="Freeform 330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3739" name="Group 331"/>
          <p:cNvGrpSpPr>
            <a:grpSpLocks/>
          </p:cNvGrpSpPr>
          <p:nvPr/>
        </p:nvGrpSpPr>
        <p:grpSpPr bwMode="auto">
          <a:xfrm>
            <a:off x="2362200" y="5157788"/>
            <a:ext cx="365125" cy="282575"/>
            <a:chOff x="1298" y="1792"/>
            <a:chExt cx="300" cy="234"/>
          </a:xfrm>
        </p:grpSpPr>
        <p:sp>
          <p:nvSpPr>
            <p:cNvPr id="273740" name="Line 332"/>
            <p:cNvSpPr>
              <a:spLocks noChangeShapeType="1"/>
            </p:cNvSpPr>
            <p:nvPr/>
          </p:nvSpPr>
          <p:spPr bwMode="gray">
            <a:xfrm flipV="1">
              <a:off x="1523" y="1792"/>
              <a:ext cx="0" cy="60"/>
            </a:xfrm>
            <a:prstGeom prst="line">
              <a:avLst/>
            </a:prstGeom>
            <a:noFill/>
            <a:ln w="571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741" name="Rectangle 333"/>
            <p:cNvSpPr>
              <a:spLocks noChangeArrowheads="1"/>
            </p:cNvSpPr>
            <p:nvPr/>
          </p:nvSpPr>
          <p:spPr bwMode="gray">
            <a:xfrm>
              <a:off x="1428" y="1961"/>
              <a:ext cx="43" cy="57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742" name="Rectangle 334"/>
            <p:cNvSpPr>
              <a:spLocks noChangeArrowheads="1"/>
            </p:cNvSpPr>
            <p:nvPr/>
          </p:nvSpPr>
          <p:spPr bwMode="gray">
            <a:xfrm>
              <a:off x="1384" y="1908"/>
              <a:ext cx="29" cy="29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743" name="Rectangle 335"/>
            <p:cNvSpPr>
              <a:spLocks noChangeArrowheads="1"/>
            </p:cNvSpPr>
            <p:nvPr/>
          </p:nvSpPr>
          <p:spPr bwMode="gray">
            <a:xfrm>
              <a:off x="1488" y="1908"/>
              <a:ext cx="29" cy="29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3744" name="AutoShape 336"/>
            <p:cNvSpPr>
              <a:spLocks noChangeArrowheads="1"/>
            </p:cNvSpPr>
            <p:nvPr/>
          </p:nvSpPr>
          <p:spPr bwMode="gray">
            <a:xfrm>
              <a:off x="1298" y="1802"/>
              <a:ext cx="300" cy="224"/>
            </a:xfrm>
            <a:prstGeom prst="upArrow">
              <a:avLst>
                <a:gd name="adj1" fmla="val 63676"/>
                <a:gd name="adj2" fmla="val 44657"/>
              </a:avLst>
            </a:prstGeom>
            <a:solidFill>
              <a:srgbClr val="FFFFFF">
                <a:alpha val="35001"/>
              </a:srgbClr>
            </a:solidFill>
            <a:ln w="2857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3745" name="Rectangle 3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273459" name="Rectangle 51"/>
          <p:cNvSpPr>
            <a:spLocks noChangeArrowheads="1"/>
          </p:cNvSpPr>
          <p:nvPr/>
        </p:nvSpPr>
        <p:spPr bwMode="auto">
          <a:xfrm>
            <a:off x="5507038" y="1925638"/>
            <a:ext cx="2773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Chart 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216" name="Group 32"/>
          <p:cNvGrpSpPr>
            <a:grpSpLocks/>
          </p:cNvGrpSpPr>
          <p:nvPr/>
        </p:nvGrpSpPr>
        <p:grpSpPr bwMode="auto">
          <a:xfrm>
            <a:off x="6478588" y="2168525"/>
            <a:ext cx="2170112" cy="2994025"/>
            <a:chOff x="3838" y="1442"/>
            <a:chExt cx="1489" cy="2054"/>
          </a:xfrm>
        </p:grpSpPr>
        <p:sp>
          <p:nvSpPr>
            <p:cNvPr id="477212" name="AutoShape 28"/>
            <p:cNvSpPr>
              <a:spLocks noChangeArrowheads="1"/>
            </p:cNvSpPr>
            <p:nvPr/>
          </p:nvSpPr>
          <p:spPr bwMode="gray">
            <a:xfrm>
              <a:off x="3840" y="1442"/>
              <a:ext cx="1487" cy="2054"/>
            </a:xfrm>
            <a:prstGeom prst="roundRect">
              <a:avLst>
                <a:gd name="adj" fmla="val 12574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213" name="AutoShape 29"/>
            <p:cNvSpPr>
              <a:spLocks noChangeArrowheads="1"/>
            </p:cNvSpPr>
            <p:nvPr/>
          </p:nvSpPr>
          <p:spPr bwMode="gray">
            <a:xfrm>
              <a:off x="3838" y="2963"/>
              <a:ext cx="1481" cy="529"/>
            </a:xfrm>
            <a:prstGeom prst="roundRect">
              <a:avLst>
                <a:gd name="adj" fmla="val 32134"/>
              </a:avLst>
            </a:prstGeom>
            <a:gradFill rotWithShape="1">
              <a:gsLst>
                <a:gs pos="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214" name="AutoShape 30"/>
            <p:cNvSpPr>
              <a:spLocks noChangeArrowheads="1"/>
            </p:cNvSpPr>
            <p:nvPr/>
          </p:nvSpPr>
          <p:spPr bwMode="gray">
            <a:xfrm>
              <a:off x="3851" y="1448"/>
              <a:ext cx="1462" cy="530"/>
            </a:xfrm>
            <a:prstGeom prst="roundRect">
              <a:avLst>
                <a:gd name="adj" fmla="val 31319"/>
              </a:avLst>
            </a:prstGeom>
            <a:gradFill rotWithShape="1">
              <a:gsLst>
                <a:gs pos="0">
                  <a:schemeClr val="folHlink">
                    <a:gamma/>
                    <a:tint val="33333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7215" name="Group 31"/>
          <p:cNvGrpSpPr>
            <a:grpSpLocks/>
          </p:cNvGrpSpPr>
          <p:nvPr/>
        </p:nvGrpSpPr>
        <p:grpSpPr bwMode="auto">
          <a:xfrm>
            <a:off x="4141788" y="2449513"/>
            <a:ext cx="2170112" cy="2713037"/>
            <a:chOff x="2234" y="1634"/>
            <a:chExt cx="1489" cy="1862"/>
          </a:xfrm>
        </p:grpSpPr>
        <p:sp>
          <p:nvSpPr>
            <p:cNvPr id="477208" name="AutoShape 24"/>
            <p:cNvSpPr>
              <a:spLocks noChangeArrowheads="1"/>
            </p:cNvSpPr>
            <p:nvPr/>
          </p:nvSpPr>
          <p:spPr bwMode="gray">
            <a:xfrm>
              <a:off x="2236" y="1634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209" name="AutoShape 25"/>
            <p:cNvSpPr>
              <a:spLocks noChangeArrowheads="1"/>
            </p:cNvSpPr>
            <p:nvPr/>
          </p:nvSpPr>
          <p:spPr bwMode="gray">
            <a:xfrm>
              <a:off x="2234" y="3013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210" name="AutoShape 26"/>
            <p:cNvSpPr>
              <a:spLocks noChangeArrowheads="1"/>
            </p:cNvSpPr>
            <p:nvPr/>
          </p:nvSpPr>
          <p:spPr bwMode="gray">
            <a:xfrm>
              <a:off x="2241" y="1640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7206" name="Group 22"/>
          <p:cNvGrpSpPr>
            <a:grpSpLocks/>
          </p:cNvGrpSpPr>
          <p:nvPr/>
        </p:nvGrpSpPr>
        <p:grpSpPr bwMode="auto">
          <a:xfrm>
            <a:off x="1835150" y="2854325"/>
            <a:ext cx="2170113" cy="2308225"/>
            <a:chOff x="797" y="1945"/>
            <a:chExt cx="1489" cy="1584"/>
          </a:xfrm>
        </p:grpSpPr>
        <p:sp>
          <p:nvSpPr>
            <p:cNvPr id="477201" name="AutoShape 17"/>
            <p:cNvSpPr>
              <a:spLocks noChangeArrowheads="1"/>
            </p:cNvSpPr>
            <p:nvPr/>
          </p:nvSpPr>
          <p:spPr bwMode="gray">
            <a:xfrm>
              <a:off x="799" y="1945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203" name="AutoShape 19"/>
            <p:cNvSpPr>
              <a:spLocks noChangeArrowheads="1"/>
            </p:cNvSpPr>
            <p:nvPr/>
          </p:nvSpPr>
          <p:spPr bwMode="gray">
            <a:xfrm>
              <a:off x="797" y="3118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-100000" rotWithShape="0">
                      <a:schemeClr val="bg2">
                        <a:alpha val="10001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204" name="AutoShape 20"/>
            <p:cNvSpPr>
              <a:spLocks noChangeArrowheads="1"/>
            </p:cNvSpPr>
            <p:nvPr/>
          </p:nvSpPr>
          <p:spPr bwMode="gray">
            <a:xfrm>
              <a:off x="817" y="1950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hlink">
                    <a:gamma/>
                    <a:tint val="33333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7190" name="WordArt 6"/>
          <p:cNvSpPr>
            <a:spLocks noChangeArrowheads="1" noChangeShapeType="1" noTextEdit="1"/>
          </p:cNvSpPr>
          <p:nvPr/>
        </p:nvSpPr>
        <p:spPr bwMode="gray">
          <a:xfrm>
            <a:off x="1962150" y="2946400"/>
            <a:ext cx="452438" cy="4302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  <a:endParaRPr lang="zh-CN" altLang="en-US" sz="3600" i="1" kern="10"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477191" name="WordArt 7"/>
          <p:cNvSpPr>
            <a:spLocks noChangeArrowheads="1" noChangeShapeType="1" noTextEdit="1"/>
          </p:cNvSpPr>
          <p:nvPr/>
        </p:nvSpPr>
        <p:spPr bwMode="gray">
          <a:xfrm>
            <a:off x="4260850" y="2524125"/>
            <a:ext cx="454025" cy="431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solidFill>
                  <a:srgbClr val="FFFFFF">
                    <a:alpha val="50000"/>
                  </a:srgbClr>
                </a:solidFill>
                <a:latin typeface="Arial Black"/>
              </a:rPr>
              <a:t>02</a:t>
            </a:r>
            <a:endParaRPr lang="zh-CN" altLang="en-US" sz="3600" i="1" kern="10"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477192" name="WordArt 8"/>
          <p:cNvSpPr>
            <a:spLocks noChangeArrowheads="1" noChangeShapeType="1" noTextEdit="1"/>
          </p:cNvSpPr>
          <p:nvPr/>
        </p:nvSpPr>
        <p:spPr bwMode="gray">
          <a:xfrm>
            <a:off x="6565900" y="2249488"/>
            <a:ext cx="454025" cy="431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solidFill>
                  <a:srgbClr val="FFFFFF">
                    <a:alpha val="50000"/>
                  </a:srgbClr>
                </a:solidFill>
                <a:latin typeface="Arial Black"/>
              </a:rPr>
              <a:t>03</a:t>
            </a:r>
            <a:endParaRPr lang="zh-CN" altLang="en-US" sz="3600" i="1" kern="10"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477193" name="Text Box 9"/>
          <p:cNvSpPr txBox="1">
            <a:spLocks noChangeArrowheads="1"/>
          </p:cNvSpPr>
          <p:nvPr/>
        </p:nvSpPr>
        <p:spPr bwMode="gray">
          <a:xfrm>
            <a:off x="1935163" y="3646488"/>
            <a:ext cx="1958975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7194" name="Text Box 10"/>
          <p:cNvSpPr txBox="1">
            <a:spLocks noChangeArrowheads="1"/>
          </p:cNvSpPr>
          <p:nvPr/>
        </p:nvSpPr>
        <p:spPr bwMode="gray">
          <a:xfrm>
            <a:off x="4240213" y="3186113"/>
            <a:ext cx="1957387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7195" name="Text Box 11"/>
          <p:cNvSpPr txBox="1">
            <a:spLocks noChangeArrowheads="1"/>
          </p:cNvSpPr>
          <p:nvPr/>
        </p:nvSpPr>
        <p:spPr bwMode="gray">
          <a:xfrm>
            <a:off x="6578600" y="2820988"/>
            <a:ext cx="1957388" cy="20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FFFFFF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7196" name="Text Box 12"/>
          <p:cNvSpPr txBox="1">
            <a:spLocks noChangeArrowheads="1"/>
          </p:cNvSpPr>
          <p:nvPr/>
        </p:nvSpPr>
        <p:spPr bwMode="black">
          <a:xfrm>
            <a:off x="1968500" y="2263775"/>
            <a:ext cx="1606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Description of the contents</a:t>
            </a:r>
          </a:p>
        </p:txBody>
      </p:sp>
      <p:sp>
        <p:nvSpPr>
          <p:cNvPr id="477197" name="Text Box 13"/>
          <p:cNvSpPr txBox="1">
            <a:spLocks noChangeArrowheads="1"/>
          </p:cNvSpPr>
          <p:nvPr/>
        </p:nvSpPr>
        <p:spPr bwMode="black">
          <a:xfrm>
            <a:off x="4368800" y="1758950"/>
            <a:ext cx="1606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Description of the contents</a:t>
            </a:r>
          </a:p>
        </p:txBody>
      </p:sp>
      <p:sp>
        <p:nvSpPr>
          <p:cNvPr id="477198" name="Text Box 14"/>
          <p:cNvSpPr txBox="1">
            <a:spLocks noChangeArrowheads="1"/>
          </p:cNvSpPr>
          <p:nvPr/>
        </p:nvSpPr>
        <p:spPr bwMode="black">
          <a:xfrm>
            <a:off x="6724650" y="1519238"/>
            <a:ext cx="1606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Description of the contents</a:t>
            </a:r>
          </a:p>
        </p:txBody>
      </p:sp>
      <p:sp>
        <p:nvSpPr>
          <p:cNvPr id="477199" name="Rectangle 15"/>
          <p:cNvSpPr>
            <a:spLocks noChangeArrowheads="1"/>
          </p:cNvSpPr>
          <p:nvPr/>
        </p:nvSpPr>
        <p:spPr bwMode="auto">
          <a:xfrm>
            <a:off x="1952625" y="5443538"/>
            <a:ext cx="6537325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 “</a:t>
            </a:r>
            <a:r>
              <a:rPr lang="en-US" altLang="zh-CN" sz="20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ThemeGallery is a Design Digital Content &amp; Contents mall developed by Guild Design Inc.”</a:t>
            </a:r>
          </a:p>
        </p:txBody>
      </p:sp>
      <p:sp>
        <p:nvSpPr>
          <p:cNvPr id="47720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84357" name="AutoShape 5"/>
          <p:cNvSpPr>
            <a:spLocks noChangeArrowheads="1"/>
          </p:cNvSpPr>
          <p:nvPr/>
        </p:nvSpPr>
        <p:spPr bwMode="gray">
          <a:xfrm>
            <a:off x="5053013" y="219233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tint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84358" name="Picture 6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8" y="2243138"/>
            <a:ext cx="792162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4359" name="AutoShape 7"/>
          <p:cNvSpPr>
            <a:spLocks noChangeArrowheads="1"/>
          </p:cNvSpPr>
          <p:nvPr/>
        </p:nvSpPr>
        <p:spPr bwMode="gray">
          <a:xfrm>
            <a:off x="5056188" y="351948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>
                  <a:gamma/>
                  <a:tint val="8000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84360" name="Picture 8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513" y="3573463"/>
            <a:ext cx="79375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4361" name="AutoShape 9"/>
          <p:cNvSpPr>
            <a:spLocks noChangeArrowheads="1"/>
          </p:cNvSpPr>
          <p:nvPr/>
        </p:nvSpPr>
        <p:spPr bwMode="gray">
          <a:xfrm>
            <a:off x="5059363" y="4849813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tint val="80000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84362" name="Picture 10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4897438"/>
            <a:ext cx="792163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4363" name="Group 11"/>
          <p:cNvGrpSpPr>
            <a:grpSpLocks/>
          </p:cNvGrpSpPr>
          <p:nvPr/>
        </p:nvGrpSpPr>
        <p:grpSpPr bwMode="auto">
          <a:xfrm>
            <a:off x="1860550" y="1958975"/>
            <a:ext cx="1879600" cy="1825625"/>
            <a:chOff x="2457" y="2000"/>
            <a:chExt cx="901" cy="888"/>
          </a:xfrm>
        </p:grpSpPr>
        <p:pic>
          <p:nvPicPr>
            <p:cNvPr id="484364" name="Picture 12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436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4366" name="Freeform 14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4367" name="Group 15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484368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84369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70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71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72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4373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8437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7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7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7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84378" name="Group 26"/>
          <p:cNvGrpSpPr>
            <a:grpSpLocks/>
          </p:cNvGrpSpPr>
          <p:nvPr/>
        </p:nvGrpSpPr>
        <p:grpSpPr bwMode="auto">
          <a:xfrm>
            <a:off x="1908175" y="4314825"/>
            <a:ext cx="1879600" cy="1825625"/>
            <a:chOff x="2457" y="2000"/>
            <a:chExt cx="901" cy="888"/>
          </a:xfrm>
        </p:grpSpPr>
        <p:pic>
          <p:nvPicPr>
            <p:cNvPr id="484379" name="Picture 27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4380" name="Oval 28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4381" name="Freeform 29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4382" name="Group 30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484383" name="Group 3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84384" name="AutoShape 3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85" name="AutoShape 3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86" name="AutoShape 3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87" name="AutoShape 3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4388" name="Group 3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84389" name="AutoShape 3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90" name="AutoShape 3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91" name="AutoShape 3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4392" name="AutoShape 4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84393" name="Rectangle 41"/>
          <p:cNvSpPr>
            <a:spLocks noChangeArrowheads="1"/>
          </p:cNvSpPr>
          <p:nvPr/>
        </p:nvSpPr>
        <p:spPr bwMode="white">
          <a:xfrm>
            <a:off x="5187950" y="3651250"/>
            <a:ext cx="34258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EFFFF"/>
                </a:solidFill>
                <a:ea typeface="宋体" charset="-122"/>
              </a:rPr>
              <a:t>Description of the 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EFFFF"/>
                </a:solidFill>
                <a:ea typeface="宋体" charset="-122"/>
              </a:rPr>
              <a:t>company’s sub contents</a:t>
            </a:r>
          </a:p>
        </p:txBody>
      </p:sp>
      <p:sp>
        <p:nvSpPr>
          <p:cNvPr id="484394" name="Rectangle 42"/>
          <p:cNvSpPr>
            <a:spLocks noChangeArrowheads="1"/>
          </p:cNvSpPr>
          <p:nvPr/>
        </p:nvSpPr>
        <p:spPr bwMode="white">
          <a:xfrm>
            <a:off x="5187950" y="2316163"/>
            <a:ext cx="34258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EFFFF"/>
                </a:solidFill>
                <a:ea typeface="宋体" charset="-122"/>
              </a:rPr>
              <a:t>Description of the 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EFFFF"/>
                </a:solidFill>
                <a:ea typeface="宋体" charset="-122"/>
              </a:rPr>
              <a:t>company’s sub contents</a:t>
            </a:r>
          </a:p>
        </p:txBody>
      </p:sp>
      <p:sp>
        <p:nvSpPr>
          <p:cNvPr id="484395" name="Rectangle 43"/>
          <p:cNvSpPr>
            <a:spLocks noChangeArrowheads="1"/>
          </p:cNvSpPr>
          <p:nvPr/>
        </p:nvSpPr>
        <p:spPr bwMode="white">
          <a:xfrm>
            <a:off x="5187950" y="4964113"/>
            <a:ext cx="34258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EFFFF"/>
                </a:solidFill>
                <a:ea typeface="宋体" charset="-122"/>
              </a:rPr>
              <a:t>Description of the 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EFFFF"/>
                </a:solidFill>
                <a:ea typeface="宋体" charset="-122"/>
              </a:rPr>
              <a:t>company’s sub contents</a:t>
            </a:r>
          </a:p>
        </p:txBody>
      </p:sp>
      <p:sp>
        <p:nvSpPr>
          <p:cNvPr id="484396" name="Text Box 44"/>
          <p:cNvSpPr txBox="1">
            <a:spLocks noChangeArrowheads="1"/>
          </p:cNvSpPr>
          <p:nvPr/>
        </p:nvSpPr>
        <p:spPr bwMode="auto">
          <a:xfrm>
            <a:off x="1855788" y="2568575"/>
            <a:ext cx="1905000" cy="73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Content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Title</a:t>
            </a:r>
          </a:p>
        </p:txBody>
      </p:sp>
      <p:sp>
        <p:nvSpPr>
          <p:cNvPr id="484397" name="Text Box 45"/>
          <p:cNvSpPr txBox="1">
            <a:spLocks noChangeArrowheads="1"/>
          </p:cNvSpPr>
          <p:nvPr/>
        </p:nvSpPr>
        <p:spPr bwMode="auto">
          <a:xfrm>
            <a:off x="1931988" y="4922838"/>
            <a:ext cx="1905000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Content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Title</a:t>
            </a:r>
          </a:p>
        </p:txBody>
      </p:sp>
      <p:sp>
        <p:nvSpPr>
          <p:cNvPr id="484399" name="Freeform 47"/>
          <p:cNvSpPr>
            <a:spLocks/>
          </p:cNvSpPr>
          <p:nvPr/>
        </p:nvSpPr>
        <p:spPr bwMode="invGray">
          <a:xfrm rot="16200000">
            <a:off x="3664745" y="4856956"/>
            <a:ext cx="1624012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4400" name="Freeform 48"/>
          <p:cNvSpPr>
            <a:spLocks/>
          </p:cNvSpPr>
          <p:nvPr/>
        </p:nvSpPr>
        <p:spPr bwMode="invGray">
          <a:xfrm rot="16200000">
            <a:off x="4231481" y="3509170"/>
            <a:ext cx="314325" cy="1096962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4401" name="Freeform 49"/>
          <p:cNvSpPr>
            <a:spLocks/>
          </p:cNvSpPr>
          <p:nvPr/>
        </p:nvSpPr>
        <p:spPr bwMode="invGray">
          <a:xfrm rot="16200000" flipH="1">
            <a:off x="3625056" y="2293144"/>
            <a:ext cx="1624013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68" name="Rectangle 7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490569" name="Group 73"/>
          <p:cNvGrpSpPr>
            <a:grpSpLocks/>
          </p:cNvGrpSpPr>
          <p:nvPr/>
        </p:nvGrpSpPr>
        <p:grpSpPr bwMode="auto">
          <a:xfrm>
            <a:off x="1333500" y="2133600"/>
            <a:ext cx="3381375" cy="3124200"/>
            <a:chOff x="672" y="1344"/>
            <a:chExt cx="2130" cy="1968"/>
          </a:xfrm>
        </p:grpSpPr>
        <p:sp>
          <p:nvSpPr>
            <p:cNvPr id="490570" name="AutoShape 74"/>
            <p:cNvSpPr>
              <a:spLocks noChangeArrowheads="1"/>
            </p:cNvSpPr>
            <p:nvPr/>
          </p:nvSpPr>
          <p:spPr bwMode="gray">
            <a:xfrm>
              <a:off x="672" y="1872"/>
              <a:ext cx="2112" cy="1440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tint val="0"/>
                    <a:invGamma/>
                  </a:srgbClr>
                </a:gs>
              </a:gsLst>
              <a:lin ang="18900000" scaled="1"/>
            </a:gradFill>
            <a:ln w="50800">
              <a:solidFill>
                <a:srgbClr val="7099E2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0571" name="Group 75"/>
            <p:cNvGrpSpPr>
              <a:grpSpLocks/>
            </p:cNvGrpSpPr>
            <p:nvPr/>
          </p:nvGrpSpPr>
          <p:grpSpPr bwMode="auto">
            <a:xfrm>
              <a:off x="2304" y="1344"/>
              <a:ext cx="498" cy="1245"/>
              <a:chOff x="2304" y="1344"/>
              <a:chExt cx="498" cy="1245"/>
            </a:xfrm>
          </p:grpSpPr>
          <p:sp>
            <p:nvSpPr>
              <p:cNvPr id="490572" name="Freeform 76"/>
              <p:cNvSpPr>
                <a:spLocks/>
              </p:cNvSpPr>
              <p:nvPr/>
            </p:nvSpPr>
            <p:spPr bwMode="gray">
              <a:xfrm>
                <a:off x="2425" y="1344"/>
                <a:ext cx="233" cy="254"/>
              </a:xfrm>
              <a:custGeom>
                <a:avLst/>
                <a:gdLst>
                  <a:gd name="T0" fmla="*/ 133 w 267"/>
                  <a:gd name="T1" fmla="*/ 0 h 292"/>
                  <a:gd name="T2" fmla="*/ 161 w 267"/>
                  <a:gd name="T3" fmla="*/ 3 h 292"/>
                  <a:gd name="T4" fmla="*/ 186 w 267"/>
                  <a:gd name="T5" fmla="*/ 12 h 292"/>
                  <a:gd name="T6" fmla="*/ 209 w 267"/>
                  <a:gd name="T7" fmla="*/ 25 h 292"/>
                  <a:gd name="T8" fmla="*/ 228 w 267"/>
                  <a:gd name="T9" fmla="*/ 42 h 292"/>
                  <a:gd name="T10" fmla="*/ 245 w 267"/>
                  <a:gd name="T11" fmla="*/ 64 h 292"/>
                  <a:gd name="T12" fmla="*/ 257 w 267"/>
                  <a:gd name="T13" fmla="*/ 88 h 292"/>
                  <a:gd name="T14" fmla="*/ 265 w 267"/>
                  <a:gd name="T15" fmla="*/ 116 h 292"/>
                  <a:gd name="T16" fmla="*/ 267 w 267"/>
                  <a:gd name="T17" fmla="*/ 146 h 292"/>
                  <a:gd name="T18" fmla="*/ 265 w 267"/>
                  <a:gd name="T19" fmla="*/ 175 h 292"/>
                  <a:gd name="T20" fmla="*/ 257 w 267"/>
                  <a:gd name="T21" fmla="*/ 203 h 292"/>
                  <a:gd name="T22" fmla="*/ 245 w 267"/>
                  <a:gd name="T23" fmla="*/ 227 h 292"/>
                  <a:gd name="T24" fmla="*/ 228 w 267"/>
                  <a:gd name="T25" fmla="*/ 249 h 292"/>
                  <a:gd name="T26" fmla="*/ 209 w 267"/>
                  <a:gd name="T27" fmla="*/ 267 h 292"/>
                  <a:gd name="T28" fmla="*/ 186 w 267"/>
                  <a:gd name="T29" fmla="*/ 281 h 292"/>
                  <a:gd name="T30" fmla="*/ 161 w 267"/>
                  <a:gd name="T31" fmla="*/ 289 h 292"/>
                  <a:gd name="T32" fmla="*/ 133 w 267"/>
                  <a:gd name="T33" fmla="*/ 292 h 292"/>
                  <a:gd name="T34" fmla="*/ 103 w 267"/>
                  <a:gd name="T35" fmla="*/ 288 h 292"/>
                  <a:gd name="T36" fmla="*/ 75 w 267"/>
                  <a:gd name="T37" fmla="*/ 277 h 292"/>
                  <a:gd name="T38" fmla="*/ 51 w 267"/>
                  <a:gd name="T39" fmla="*/ 260 h 292"/>
                  <a:gd name="T40" fmla="*/ 29 w 267"/>
                  <a:gd name="T41" fmla="*/ 237 h 292"/>
                  <a:gd name="T42" fmla="*/ 13 w 267"/>
                  <a:gd name="T43" fmla="*/ 210 h 292"/>
                  <a:gd name="T44" fmla="*/ 4 w 267"/>
                  <a:gd name="T45" fmla="*/ 178 h 292"/>
                  <a:gd name="T46" fmla="*/ 0 w 267"/>
                  <a:gd name="T47" fmla="*/ 146 h 292"/>
                  <a:gd name="T48" fmla="*/ 4 w 267"/>
                  <a:gd name="T49" fmla="*/ 113 h 292"/>
                  <a:gd name="T50" fmla="*/ 13 w 267"/>
                  <a:gd name="T51" fmla="*/ 81 h 292"/>
                  <a:gd name="T52" fmla="*/ 29 w 267"/>
                  <a:gd name="T53" fmla="*/ 54 h 292"/>
                  <a:gd name="T54" fmla="*/ 51 w 267"/>
                  <a:gd name="T55" fmla="*/ 32 h 292"/>
                  <a:gd name="T56" fmla="*/ 75 w 267"/>
                  <a:gd name="T57" fmla="*/ 14 h 292"/>
                  <a:gd name="T58" fmla="*/ 103 w 267"/>
                  <a:gd name="T59" fmla="*/ 3 h 292"/>
                  <a:gd name="T60" fmla="*/ 133 w 267"/>
                  <a:gd name="T6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7099E2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0573" name="Freeform 77"/>
              <p:cNvSpPr>
                <a:spLocks/>
              </p:cNvSpPr>
              <p:nvPr/>
            </p:nvSpPr>
            <p:spPr bwMode="gray">
              <a:xfrm>
                <a:off x="2304" y="1625"/>
                <a:ext cx="498" cy="964"/>
              </a:xfrm>
              <a:custGeom>
                <a:avLst/>
                <a:gdLst>
                  <a:gd name="T0" fmla="*/ 72 w 573"/>
                  <a:gd name="T1" fmla="*/ 5 h 1111"/>
                  <a:gd name="T2" fmla="*/ 30 w 573"/>
                  <a:gd name="T3" fmla="*/ 32 h 1111"/>
                  <a:gd name="T4" fmla="*/ 4 w 573"/>
                  <a:gd name="T5" fmla="*/ 75 h 1111"/>
                  <a:gd name="T6" fmla="*/ 0 w 573"/>
                  <a:gd name="T7" fmla="*/ 509 h 1111"/>
                  <a:gd name="T8" fmla="*/ 1 w 573"/>
                  <a:gd name="T9" fmla="*/ 516 h 1111"/>
                  <a:gd name="T10" fmla="*/ 9 w 573"/>
                  <a:gd name="T11" fmla="*/ 533 h 1111"/>
                  <a:gd name="T12" fmla="*/ 26 w 573"/>
                  <a:gd name="T13" fmla="*/ 550 h 1111"/>
                  <a:gd name="T14" fmla="*/ 56 w 573"/>
                  <a:gd name="T15" fmla="*/ 557 h 1111"/>
                  <a:gd name="T16" fmla="*/ 84 w 573"/>
                  <a:gd name="T17" fmla="*/ 551 h 1111"/>
                  <a:gd name="T18" fmla="*/ 100 w 573"/>
                  <a:gd name="T19" fmla="*/ 534 h 1111"/>
                  <a:gd name="T20" fmla="*/ 106 w 573"/>
                  <a:gd name="T21" fmla="*/ 516 h 1111"/>
                  <a:gd name="T22" fmla="*/ 108 w 573"/>
                  <a:gd name="T23" fmla="*/ 503 h 1111"/>
                  <a:gd name="T24" fmla="*/ 108 w 573"/>
                  <a:gd name="T25" fmla="*/ 166 h 1111"/>
                  <a:gd name="T26" fmla="*/ 135 w 573"/>
                  <a:gd name="T27" fmla="*/ 1066 h 1111"/>
                  <a:gd name="T28" fmla="*/ 138 w 573"/>
                  <a:gd name="T29" fmla="*/ 1073 h 1111"/>
                  <a:gd name="T30" fmla="*/ 151 w 573"/>
                  <a:gd name="T31" fmla="*/ 1089 h 1111"/>
                  <a:gd name="T32" fmla="*/ 174 w 573"/>
                  <a:gd name="T33" fmla="*/ 1105 h 1111"/>
                  <a:gd name="T34" fmla="*/ 199 w 573"/>
                  <a:gd name="T35" fmla="*/ 1111 h 1111"/>
                  <a:gd name="T36" fmla="*/ 227 w 573"/>
                  <a:gd name="T37" fmla="*/ 1110 h 1111"/>
                  <a:gd name="T38" fmla="*/ 255 w 573"/>
                  <a:gd name="T39" fmla="*/ 1097 h 1111"/>
                  <a:gd name="T40" fmla="*/ 272 w 573"/>
                  <a:gd name="T41" fmla="*/ 1080 h 1111"/>
                  <a:gd name="T42" fmla="*/ 278 w 573"/>
                  <a:gd name="T43" fmla="*/ 1068 h 1111"/>
                  <a:gd name="T44" fmla="*/ 279 w 573"/>
                  <a:gd name="T45" fmla="*/ 499 h 1111"/>
                  <a:gd name="T46" fmla="*/ 302 w 573"/>
                  <a:gd name="T47" fmla="*/ 503 h 1111"/>
                  <a:gd name="T48" fmla="*/ 302 w 573"/>
                  <a:gd name="T49" fmla="*/ 534 h 1111"/>
                  <a:gd name="T50" fmla="*/ 304 w 573"/>
                  <a:gd name="T51" fmla="*/ 590 h 1111"/>
                  <a:gd name="T52" fmla="*/ 304 w 573"/>
                  <a:gd name="T53" fmla="*/ 664 h 1111"/>
                  <a:gd name="T54" fmla="*/ 304 w 573"/>
                  <a:gd name="T55" fmla="*/ 750 h 1111"/>
                  <a:gd name="T56" fmla="*/ 304 w 573"/>
                  <a:gd name="T57" fmla="*/ 838 h 1111"/>
                  <a:gd name="T58" fmla="*/ 305 w 573"/>
                  <a:gd name="T59" fmla="*/ 926 h 1111"/>
                  <a:gd name="T60" fmla="*/ 305 w 573"/>
                  <a:gd name="T61" fmla="*/ 1004 h 1111"/>
                  <a:gd name="T62" fmla="*/ 305 w 573"/>
                  <a:gd name="T63" fmla="*/ 1066 h 1111"/>
                  <a:gd name="T64" fmla="*/ 306 w 573"/>
                  <a:gd name="T65" fmla="*/ 1073 h 1111"/>
                  <a:gd name="T66" fmla="*/ 315 w 573"/>
                  <a:gd name="T67" fmla="*/ 1088 h 1111"/>
                  <a:gd name="T68" fmla="*/ 335 w 573"/>
                  <a:gd name="T69" fmla="*/ 1103 h 1111"/>
                  <a:gd name="T70" fmla="*/ 372 w 573"/>
                  <a:gd name="T71" fmla="*/ 1111 h 1111"/>
                  <a:gd name="T72" fmla="*/ 408 w 573"/>
                  <a:gd name="T73" fmla="*/ 1103 h 1111"/>
                  <a:gd name="T74" fmla="*/ 429 w 573"/>
                  <a:gd name="T75" fmla="*/ 1089 h 1111"/>
                  <a:gd name="T76" fmla="*/ 437 w 573"/>
                  <a:gd name="T77" fmla="*/ 1073 h 1111"/>
                  <a:gd name="T78" fmla="*/ 438 w 573"/>
                  <a:gd name="T79" fmla="*/ 1067 h 1111"/>
                  <a:gd name="T80" fmla="*/ 466 w 573"/>
                  <a:gd name="T81" fmla="*/ 166 h 1111"/>
                  <a:gd name="T82" fmla="*/ 468 w 573"/>
                  <a:gd name="T83" fmla="*/ 503 h 1111"/>
                  <a:gd name="T84" fmla="*/ 472 w 573"/>
                  <a:gd name="T85" fmla="*/ 517 h 1111"/>
                  <a:gd name="T86" fmla="*/ 483 w 573"/>
                  <a:gd name="T87" fmla="*/ 537 h 1111"/>
                  <a:gd name="T88" fmla="*/ 505 w 573"/>
                  <a:gd name="T89" fmla="*/ 551 h 1111"/>
                  <a:gd name="T90" fmla="*/ 536 w 573"/>
                  <a:gd name="T91" fmla="*/ 551 h 1111"/>
                  <a:gd name="T92" fmla="*/ 557 w 573"/>
                  <a:gd name="T93" fmla="*/ 537 h 1111"/>
                  <a:gd name="T94" fmla="*/ 570 w 573"/>
                  <a:gd name="T95" fmla="*/ 517 h 1111"/>
                  <a:gd name="T96" fmla="*/ 573 w 573"/>
                  <a:gd name="T97" fmla="*/ 508 h 1111"/>
                  <a:gd name="T98" fmla="*/ 572 w 573"/>
                  <a:gd name="T99" fmla="*/ 68 h 1111"/>
                  <a:gd name="T100" fmla="*/ 546 w 573"/>
                  <a:gd name="T101" fmla="*/ 28 h 1111"/>
                  <a:gd name="T102" fmla="*/ 506 w 573"/>
                  <a:gd name="T103" fmla="*/ 4 h 1111"/>
                  <a:gd name="T104" fmla="*/ 94 w 573"/>
                  <a:gd name="T105" fmla="*/ 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099E2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90574" name="Text Box 78"/>
          <p:cNvSpPr txBox="1">
            <a:spLocks noChangeArrowheads="1"/>
          </p:cNvSpPr>
          <p:nvPr/>
        </p:nvSpPr>
        <p:spPr bwMode="gray">
          <a:xfrm>
            <a:off x="1562100" y="3200400"/>
            <a:ext cx="243840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24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grpSp>
        <p:nvGrpSpPr>
          <p:cNvPr id="490575" name="Group 79"/>
          <p:cNvGrpSpPr>
            <a:grpSpLocks/>
          </p:cNvGrpSpPr>
          <p:nvPr/>
        </p:nvGrpSpPr>
        <p:grpSpPr bwMode="auto">
          <a:xfrm>
            <a:off x="4838700" y="2133600"/>
            <a:ext cx="3375025" cy="3124200"/>
            <a:chOff x="2880" y="1344"/>
            <a:chExt cx="2126" cy="1968"/>
          </a:xfrm>
        </p:grpSpPr>
        <p:sp>
          <p:nvSpPr>
            <p:cNvPr id="490576" name="AutoShape 80"/>
            <p:cNvSpPr>
              <a:spLocks noChangeArrowheads="1"/>
            </p:cNvSpPr>
            <p:nvPr/>
          </p:nvSpPr>
          <p:spPr bwMode="gray">
            <a:xfrm>
              <a:off x="2894" y="1872"/>
              <a:ext cx="2112" cy="1440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D8F4BE">
                    <a:gamma/>
                    <a:tint val="0"/>
                    <a:invGamma/>
                  </a:srgbClr>
                </a:gs>
                <a:gs pos="100000">
                  <a:srgbClr val="D8F4BE"/>
                </a:gs>
              </a:gsLst>
              <a:lin ang="2700000" scaled="1"/>
            </a:gradFill>
            <a:ln w="50800">
              <a:solidFill>
                <a:srgbClr val="44988C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0577" name="Text Box 81"/>
            <p:cNvSpPr txBox="1">
              <a:spLocks noChangeArrowheads="1"/>
            </p:cNvSpPr>
            <p:nvPr/>
          </p:nvSpPr>
          <p:spPr bwMode="gray">
            <a:xfrm>
              <a:off x="3360" y="2016"/>
              <a:ext cx="1632" cy="1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0C0C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Guild Design</a:t>
              </a:r>
              <a:r>
                <a:rPr lang="en-US" altLang="zh-CN" b="0">
                  <a:solidFill>
                    <a:srgbClr val="000000"/>
                  </a:solidFill>
                  <a:ea typeface="宋体" charset="-122"/>
                </a:rPr>
                <a:t> </a:t>
              </a:r>
              <a:r>
                <a:rPr lang="en-US" altLang="zh-CN" sz="1600" b="0">
                  <a:solidFill>
                    <a:srgbClr val="000000"/>
                  </a:solidFill>
                  <a:ea typeface="宋体" charset="-122"/>
                </a:rPr>
                <a:t>is one of aligned company with Microsoft Ltd, and we develop and provide the design templates for Office 97, 2000, and XP.</a:t>
              </a:r>
            </a:p>
          </p:txBody>
        </p:sp>
        <p:grpSp>
          <p:nvGrpSpPr>
            <p:cNvPr id="490578" name="Group 82"/>
            <p:cNvGrpSpPr>
              <a:grpSpLocks/>
            </p:cNvGrpSpPr>
            <p:nvPr/>
          </p:nvGrpSpPr>
          <p:grpSpPr bwMode="auto">
            <a:xfrm>
              <a:off x="2880" y="1344"/>
              <a:ext cx="498" cy="1245"/>
              <a:chOff x="2880" y="1344"/>
              <a:chExt cx="498" cy="1245"/>
            </a:xfrm>
          </p:grpSpPr>
          <p:sp>
            <p:nvSpPr>
              <p:cNvPr id="490579" name="Freeform 83"/>
              <p:cNvSpPr>
                <a:spLocks/>
              </p:cNvSpPr>
              <p:nvPr/>
            </p:nvSpPr>
            <p:spPr bwMode="gray">
              <a:xfrm>
                <a:off x="3001" y="1344"/>
                <a:ext cx="233" cy="254"/>
              </a:xfrm>
              <a:custGeom>
                <a:avLst/>
                <a:gdLst>
                  <a:gd name="T0" fmla="*/ 133 w 267"/>
                  <a:gd name="T1" fmla="*/ 0 h 292"/>
                  <a:gd name="T2" fmla="*/ 161 w 267"/>
                  <a:gd name="T3" fmla="*/ 3 h 292"/>
                  <a:gd name="T4" fmla="*/ 186 w 267"/>
                  <a:gd name="T5" fmla="*/ 12 h 292"/>
                  <a:gd name="T6" fmla="*/ 209 w 267"/>
                  <a:gd name="T7" fmla="*/ 25 h 292"/>
                  <a:gd name="T8" fmla="*/ 228 w 267"/>
                  <a:gd name="T9" fmla="*/ 42 h 292"/>
                  <a:gd name="T10" fmla="*/ 245 w 267"/>
                  <a:gd name="T11" fmla="*/ 64 h 292"/>
                  <a:gd name="T12" fmla="*/ 257 w 267"/>
                  <a:gd name="T13" fmla="*/ 88 h 292"/>
                  <a:gd name="T14" fmla="*/ 265 w 267"/>
                  <a:gd name="T15" fmla="*/ 116 h 292"/>
                  <a:gd name="T16" fmla="*/ 267 w 267"/>
                  <a:gd name="T17" fmla="*/ 146 h 292"/>
                  <a:gd name="T18" fmla="*/ 265 w 267"/>
                  <a:gd name="T19" fmla="*/ 175 h 292"/>
                  <a:gd name="T20" fmla="*/ 257 w 267"/>
                  <a:gd name="T21" fmla="*/ 203 h 292"/>
                  <a:gd name="T22" fmla="*/ 245 w 267"/>
                  <a:gd name="T23" fmla="*/ 227 h 292"/>
                  <a:gd name="T24" fmla="*/ 228 w 267"/>
                  <a:gd name="T25" fmla="*/ 249 h 292"/>
                  <a:gd name="T26" fmla="*/ 209 w 267"/>
                  <a:gd name="T27" fmla="*/ 267 h 292"/>
                  <a:gd name="T28" fmla="*/ 186 w 267"/>
                  <a:gd name="T29" fmla="*/ 281 h 292"/>
                  <a:gd name="T30" fmla="*/ 161 w 267"/>
                  <a:gd name="T31" fmla="*/ 289 h 292"/>
                  <a:gd name="T32" fmla="*/ 133 w 267"/>
                  <a:gd name="T33" fmla="*/ 292 h 292"/>
                  <a:gd name="T34" fmla="*/ 103 w 267"/>
                  <a:gd name="T35" fmla="*/ 288 h 292"/>
                  <a:gd name="T36" fmla="*/ 75 w 267"/>
                  <a:gd name="T37" fmla="*/ 277 h 292"/>
                  <a:gd name="T38" fmla="*/ 51 w 267"/>
                  <a:gd name="T39" fmla="*/ 260 h 292"/>
                  <a:gd name="T40" fmla="*/ 29 w 267"/>
                  <a:gd name="T41" fmla="*/ 237 h 292"/>
                  <a:gd name="T42" fmla="*/ 13 w 267"/>
                  <a:gd name="T43" fmla="*/ 210 h 292"/>
                  <a:gd name="T44" fmla="*/ 4 w 267"/>
                  <a:gd name="T45" fmla="*/ 178 h 292"/>
                  <a:gd name="T46" fmla="*/ 0 w 267"/>
                  <a:gd name="T47" fmla="*/ 146 h 292"/>
                  <a:gd name="T48" fmla="*/ 4 w 267"/>
                  <a:gd name="T49" fmla="*/ 113 h 292"/>
                  <a:gd name="T50" fmla="*/ 13 w 267"/>
                  <a:gd name="T51" fmla="*/ 81 h 292"/>
                  <a:gd name="T52" fmla="*/ 29 w 267"/>
                  <a:gd name="T53" fmla="*/ 54 h 292"/>
                  <a:gd name="T54" fmla="*/ 51 w 267"/>
                  <a:gd name="T55" fmla="*/ 32 h 292"/>
                  <a:gd name="T56" fmla="*/ 75 w 267"/>
                  <a:gd name="T57" fmla="*/ 14 h 292"/>
                  <a:gd name="T58" fmla="*/ 103 w 267"/>
                  <a:gd name="T59" fmla="*/ 3 h 292"/>
                  <a:gd name="T60" fmla="*/ 133 w 267"/>
                  <a:gd name="T6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44988C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0580" name="Freeform 84"/>
              <p:cNvSpPr>
                <a:spLocks/>
              </p:cNvSpPr>
              <p:nvPr/>
            </p:nvSpPr>
            <p:spPr bwMode="gray">
              <a:xfrm>
                <a:off x="2880" y="1625"/>
                <a:ext cx="498" cy="964"/>
              </a:xfrm>
              <a:custGeom>
                <a:avLst/>
                <a:gdLst>
                  <a:gd name="T0" fmla="*/ 72 w 573"/>
                  <a:gd name="T1" fmla="*/ 5 h 1111"/>
                  <a:gd name="T2" fmla="*/ 30 w 573"/>
                  <a:gd name="T3" fmla="*/ 32 h 1111"/>
                  <a:gd name="T4" fmla="*/ 4 w 573"/>
                  <a:gd name="T5" fmla="*/ 75 h 1111"/>
                  <a:gd name="T6" fmla="*/ 0 w 573"/>
                  <a:gd name="T7" fmla="*/ 509 h 1111"/>
                  <a:gd name="T8" fmla="*/ 1 w 573"/>
                  <a:gd name="T9" fmla="*/ 516 h 1111"/>
                  <a:gd name="T10" fmla="*/ 9 w 573"/>
                  <a:gd name="T11" fmla="*/ 533 h 1111"/>
                  <a:gd name="T12" fmla="*/ 26 w 573"/>
                  <a:gd name="T13" fmla="*/ 550 h 1111"/>
                  <a:gd name="T14" fmla="*/ 56 w 573"/>
                  <a:gd name="T15" fmla="*/ 557 h 1111"/>
                  <a:gd name="T16" fmla="*/ 84 w 573"/>
                  <a:gd name="T17" fmla="*/ 551 h 1111"/>
                  <a:gd name="T18" fmla="*/ 100 w 573"/>
                  <a:gd name="T19" fmla="*/ 534 h 1111"/>
                  <a:gd name="T20" fmla="*/ 106 w 573"/>
                  <a:gd name="T21" fmla="*/ 516 h 1111"/>
                  <a:gd name="T22" fmla="*/ 108 w 573"/>
                  <a:gd name="T23" fmla="*/ 503 h 1111"/>
                  <a:gd name="T24" fmla="*/ 108 w 573"/>
                  <a:gd name="T25" fmla="*/ 166 h 1111"/>
                  <a:gd name="T26" fmla="*/ 135 w 573"/>
                  <a:gd name="T27" fmla="*/ 1066 h 1111"/>
                  <a:gd name="T28" fmla="*/ 138 w 573"/>
                  <a:gd name="T29" fmla="*/ 1073 h 1111"/>
                  <a:gd name="T30" fmla="*/ 151 w 573"/>
                  <a:gd name="T31" fmla="*/ 1089 h 1111"/>
                  <a:gd name="T32" fmla="*/ 174 w 573"/>
                  <a:gd name="T33" fmla="*/ 1105 h 1111"/>
                  <a:gd name="T34" fmla="*/ 199 w 573"/>
                  <a:gd name="T35" fmla="*/ 1111 h 1111"/>
                  <a:gd name="T36" fmla="*/ 227 w 573"/>
                  <a:gd name="T37" fmla="*/ 1110 h 1111"/>
                  <a:gd name="T38" fmla="*/ 255 w 573"/>
                  <a:gd name="T39" fmla="*/ 1097 h 1111"/>
                  <a:gd name="T40" fmla="*/ 272 w 573"/>
                  <a:gd name="T41" fmla="*/ 1080 h 1111"/>
                  <a:gd name="T42" fmla="*/ 278 w 573"/>
                  <a:gd name="T43" fmla="*/ 1068 h 1111"/>
                  <a:gd name="T44" fmla="*/ 279 w 573"/>
                  <a:gd name="T45" fmla="*/ 499 h 1111"/>
                  <a:gd name="T46" fmla="*/ 302 w 573"/>
                  <a:gd name="T47" fmla="*/ 503 h 1111"/>
                  <a:gd name="T48" fmla="*/ 302 w 573"/>
                  <a:gd name="T49" fmla="*/ 534 h 1111"/>
                  <a:gd name="T50" fmla="*/ 304 w 573"/>
                  <a:gd name="T51" fmla="*/ 590 h 1111"/>
                  <a:gd name="T52" fmla="*/ 304 w 573"/>
                  <a:gd name="T53" fmla="*/ 664 h 1111"/>
                  <a:gd name="T54" fmla="*/ 304 w 573"/>
                  <a:gd name="T55" fmla="*/ 750 h 1111"/>
                  <a:gd name="T56" fmla="*/ 304 w 573"/>
                  <a:gd name="T57" fmla="*/ 838 h 1111"/>
                  <a:gd name="T58" fmla="*/ 305 w 573"/>
                  <a:gd name="T59" fmla="*/ 926 h 1111"/>
                  <a:gd name="T60" fmla="*/ 305 w 573"/>
                  <a:gd name="T61" fmla="*/ 1004 h 1111"/>
                  <a:gd name="T62" fmla="*/ 305 w 573"/>
                  <a:gd name="T63" fmla="*/ 1066 h 1111"/>
                  <a:gd name="T64" fmla="*/ 306 w 573"/>
                  <a:gd name="T65" fmla="*/ 1073 h 1111"/>
                  <a:gd name="T66" fmla="*/ 315 w 573"/>
                  <a:gd name="T67" fmla="*/ 1088 h 1111"/>
                  <a:gd name="T68" fmla="*/ 335 w 573"/>
                  <a:gd name="T69" fmla="*/ 1103 h 1111"/>
                  <a:gd name="T70" fmla="*/ 372 w 573"/>
                  <a:gd name="T71" fmla="*/ 1111 h 1111"/>
                  <a:gd name="T72" fmla="*/ 408 w 573"/>
                  <a:gd name="T73" fmla="*/ 1103 h 1111"/>
                  <a:gd name="T74" fmla="*/ 429 w 573"/>
                  <a:gd name="T75" fmla="*/ 1089 h 1111"/>
                  <a:gd name="T76" fmla="*/ 437 w 573"/>
                  <a:gd name="T77" fmla="*/ 1073 h 1111"/>
                  <a:gd name="T78" fmla="*/ 438 w 573"/>
                  <a:gd name="T79" fmla="*/ 1067 h 1111"/>
                  <a:gd name="T80" fmla="*/ 466 w 573"/>
                  <a:gd name="T81" fmla="*/ 166 h 1111"/>
                  <a:gd name="T82" fmla="*/ 468 w 573"/>
                  <a:gd name="T83" fmla="*/ 503 h 1111"/>
                  <a:gd name="T84" fmla="*/ 472 w 573"/>
                  <a:gd name="T85" fmla="*/ 517 h 1111"/>
                  <a:gd name="T86" fmla="*/ 483 w 573"/>
                  <a:gd name="T87" fmla="*/ 537 h 1111"/>
                  <a:gd name="T88" fmla="*/ 505 w 573"/>
                  <a:gd name="T89" fmla="*/ 551 h 1111"/>
                  <a:gd name="T90" fmla="*/ 536 w 573"/>
                  <a:gd name="T91" fmla="*/ 551 h 1111"/>
                  <a:gd name="T92" fmla="*/ 557 w 573"/>
                  <a:gd name="T93" fmla="*/ 537 h 1111"/>
                  <a:gd name="T94" fmla="*/ 570 w 573"/>
                  <a:gd name="T95" fmla="*/ 517 h 1111"/>
                  <a:gd name="T96" fmla="*/ 573 w 573"/>
                  <a:gd name="T97" fmla="*/ 508 h 1111"/>
                  <a:gd name="T98" fmla="*/ 572 w 573"/>
                  <a:gd name="T99" fmla="*/ 68 h 1111"/>
                  <a:gd name="T100" fmla="*/ 546 w 573"/>
                  <a:gd name="T101" fmla="*/ 28 h 1111"/>
                  <a:gd name="T102" fmla="*/ 506 w 573"/>
                  <a:gd name="T103" fmla="*/ 4 h 1111"/>
                  <a:gd name="T104" fmla="*/ 94 w 573"/>
                  <a:gd name="T105" fmla="*/ 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44988C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03" name="Picture 103" descr="Picture5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1092200"/>
            <a:ext cx="6319837" cy="536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0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409756" name="Group 156"/>
          <p:cNvGrpSpPr>
            <a:grpSpLocks/>
          </p:cNvGrpSpPr>
          <p:nvPr/>
        </p:nvGrpSpPr>
        <p:grpSpPr bwMode="auto">
          <a:xfrm>
            <a:off x="914400" y="1954213"/>
            <a:ext cx="8083550" cy="3665537"/>
            <a:chOff x="576" y="1231"/>
            <a:chExt cx="5092" cy="2309"/>
          </a:xfrm>
        </p:grpSpPr>
        <p:sp>
          <p:nvSpPr>
            <p:cNvPr id="409705" name="Oval 105"/>
            <p:cNvSpPr>
              <a:spLocks noChangeArrowheads="1"/>
            </p:cNvSpPr>
            <p:nvPr/>
          </p:nvSpPr>
          <p:spPr bwMode="gray">
            <a:xfrm>
              <a:off x="3590" y="1506"/>
              <a:ext cx="1725" cy="1786"/>
            </a:xfrm>
            <a:prstGeom prst="ellipse">
              <a:avLst/>
            </a:prstGeom>
            <a:noFill/>
            <a:ln w="57150">
              <a:solidFill>
                <a:schemeClr val="tx2">
                  <a:alpha val="39999"/>
                </a:schemeClr>
              </a:solidFill>
              <a:round/>
              <a:headEnd/>
              <a:tailEnd/>
            </a:ln>
            <a:effectLst/>
            <a:scene3d>
              <a:camera prst="legacyPerspectiveFron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409706" name="Oval 106"/>
            <p:cNvSpPr>
              <a:spLocks noChangeArrowheads="1"/>
            </p:cNvSpPr>
            <p:nvPr/>
          </p:nvSpPr>
          <p:spPr bwMode="gray">
            <a:xfrm>
              <a:off x="953" y="1506"/>
              <a:ext cx="1725" cy="1786"/>
            </a:xfrm>
            <a:prstGeom prst="ellipse">
              <a:avLst/>
            </a:prstGeom>
            <a:noFill/>
            <a:ln w="57150">
              <a:solidFill>
                <a:schemeClr val="tx2">
                  <a:alpha val="39999"/>
                </a:schemeClr>
              </a:solidFill>
              <a:round/>
              <a:headEnd/>
              <a:tailEnd/>
            </a:ln>
            <a:effectLst/>
            <a:scene3d>
              <a:camera prst="legacyPerspectiveFron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409707" name="Group 107"/>
            <p:cNvGrpSpPr>
              <a:grpSpLocks/>
            </p:cNvGrpSpPr>
            <p:nvPr/>
          </p:nvGrpSpPr>
          <p:grpSpPr bwMode="auto">
            <a:xfrm>
              <a:off x="2228" y="2030"/>
              <a:ext cx="823" cy="762"/>
              <a:chOff x="2226" y="2171"/>
              <a:chExt cx="798" cy="741"/>
            </a:xfrm>
          </p:grpSpPr>
          <p:sp>
            <p:nvSpPr>
              <p:cNvPr id="409708" name="AutoShape 108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FEFEF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09" name="Freeform 109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60392"/>
                      <a:invGamma/>
                    </a:schemeClr>
                  </a:gs>
                  <a:gs pos="5000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60392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9710" name="Text Box 110"/>
            <p:cNvSpPr txBox="1">
              <a:spLocks noChangeArrowheads="1"/>
            </p:cNvSpPr>
            <p:nvPr/>
          </p:nvSpPr>
          <p:spPr bwMode="white">
            <a:xfrm>
              <a:off x="2226" y="2171"/>
              <a:ext cx="82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8F8F8"/>
                  </a:solidFill>
                  <a:ea typeface="宋体" charset="-122"/>
                </a:rPr>
                <a:t>Title in here</a:t>
              </a:r>
            </a:p>
          </p:txBody>
        </p:sp>
        <p:sp>
          <p:nvSpPr>
            <p:cNvPr id="409711" name="Text Box 111"/>
            <p:cNvSpPr txBox="1">
              <a:spLocks noChangeArrowheads="1"/>
            </p:cNvSpPr>
            <p:nvPr/>
          </p:nvSpPr>
          <p:spPr bwMode="auto">
            <a:xfrm>
              <a:off x="1264" y="2199"/>
              <a:ext cx="990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Description of the contents</a:t>
              </a:r>
            </a:p>
          </p:txBody>
        </p:sp>
        <p:sp>
          <p:nvSpPr>
            <p:cNvPr id="409712" name="AutoShape 112"/>
            <p:cNvSpPr>
              <a:spLocks noChangeArrowheads="1"/>
            </p:cNvSpPr>
            <p:nvPr/>
          </p:nvSpPr>
          <p:spPr bwMode="gray">
            <a:xfrm>
              <a:off x="2704" y="1689"/>
              <a:ext cx="802" cy="284"/>
            </a:xfrm>
            <a:prstGeom prst="curvedDownArrow">
              <a:avLst>
                <a:gd name="adj1" fmla="val 34959"/>
                <a:gd name="adj2" fmla="val 91438"/>
                <a:gd name="adj3" fmla="val 54884"/>
              </a:avLst>
            </a:prstGeom>
            <a:solidFill>
              <a:schemeClr val="tx1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8F8F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713" name="Group 113"/>
            <p:cNvGrpSpPr>
              <a:grpSpLocks/>
            </p:cNvGrpSpPr>
            <p:nvPr/>
          </p:nvGrpSpPr>
          <p:grpSpPr bwMode="auto">
            <a:xfrm>
              <a:off x="3142" y="2030"/>
              <a:ext cx="823" cy="762"/>
              <a:chOff x="2226" y="2171"/>
              <a:chExt cx="798" cy="741"/>
            </a:xfrm>
          </p:grpSpPr>
          <p:sp>
            <p:nvSpPr>
              <p:cNvPr id="409714" name="AutoShape 114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FEFEF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15" name="Freeform 115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60392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60392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9716" name="Text Box 116"/>
            <p:cNvSpPr txBox="1">
              <a:spLocks noChangeArrowheads="1"/>
            </p:cNvSpPr>
            <p:nvPr/>
          </p:nvSpPr>
          <p:spPr bwMode="white">
            <a:xfrm>
              <a:off x="3140" y="2171"/>
              <a:ext cx="82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8F8F8"/>
                  </a:solidFill>
                  <a:ea typeface="宋体" charset="-122"/>
                </a:rPr>
                <a:t>Title in here</a:t>
              </a:r>
            </a:p>
          </p:txBody>
        </p:sp>
        <p:grpSp>
          <p:nvGrpSpPr>
            <p:cNvPr id="409717" name="Group 117"/>
            <p:cNvGrpSpPr>
              <a:grpSpLocks/>
            </p:cNvGrpSpPr>
            <p:nvPr/>
          </p:nvGrpSpPr>
          <p:grpSpPr bwMode="auto">
            <a:xfrm>
              <a:off x="1094" y="1231"/>
              <a:ext cx="720" cy="705"/>
              <a:chOff x="480" y="1200"/>
              <a:chExt cx="1042" cy="1019"/>
            </a:xfrm>
          </p:grpSpPr>
          <p:grpSp>
            <p:nvGrpSpPr>
              <p:cNvPr id="409718" name="Group 118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19" name="Picture 119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9720" name="Oval 120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alpha val="55000"/>
                      </a:schemeClr>
                    </a:gs>
                    <a:gs pos="50000">
                      <a:schemeClr val="folHlink">
                        <a:gamma/>
                        <a:shade val="46275"/>
                        <a:invGamma/>
                        <a:alpha val="89999"/>
                      </a:schemeClr>
                    </a:gs>
                    <a:gs pos="100000">
                      <a:schemeClr val="folHlink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409721" name="Picture 121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09722" name="Group 122"/>
            <p:cNvGrpSpPr>
              <a:grpSpLocks/>
            </p:cNvGrpSpPr>
            <p:nvPr/>
          </p:nvGrpSpPr>
          <p:grpSpPr bwMode="auto">
            <a:xfrm>
              <a:off x="576" y="2056"/>
              <a:ext cx="720" cy="705"/>
              <a:chOff x="480" y="1200"/>
              <a:chExt cx="1042" cy="1019"/>
            </a:xfrm>
          </p:grpSpPr>
          <p:grpSp>
            <p:nvGrpSpPr>
              <p:cNvPr id="409723" name="Group 123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24" name="Picture 124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9725" name="Oval 125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alpha val="55000"/>
                      </a:schemeClr>
                    </a:gs>
                    <a:gs pos="50000">
                      <a:schemeClr val="folHlink">
                        <a:gamma/>
                        <a:shade val="46275"/>
                        <a:invGamma/>
                        <a:alpha val="89999"/>
                      </a:schemeClr>
                    </a:gs>
                    <a:gs pos="100000">
                      <a:schemeClr val="folHlink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409726" name="Picture 126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09727" name="Group 127"/>
            <p:cNvGrpSpPr>
              <a:grpSpLocks/>
            </p:cNvGrpSpPr>
            <p:nvPr/>
          </p:nvGrpSpPr>
          <p:grpSpPr bwMode="auto">
            <a:xfrm>
              <a:off x="1094" y="2835"/>
              <a:ext cx="720" cy="705"/>
              <a:chOff x="480" y="1200"/>
              <a:chExt cx="1042" cy="1019"/>
            </a:xfrm>
          </p:grpSpPr>
          <p:grpSp>
            <p:nvGrpSpPr>
              <p:cNvPr id="409728" name="Group 128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29" name="Picture 129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9730" name="Oval 130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alpha val="55000"/>
                      </a:schemeClr>
                    </a:gs>
                    <a:gs pos="50000">
                      <a:schemeClr val="folHlink">
                        <a:gamma/>
                        <a:shade val="46275"/>
                        <a:invGamma/>
                        <a:alpha val="89999"/>
                      </a:schemeClr>
                    </a:gs>
                    <a:gs pos="100000">
                      <a:schemeClr val="folHlink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409731" name="Picture 131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9732" name="Text Box 132"/>
            <p:cNvSpPr txBox="1">
              <a:spLocks noChangeArrowheads="1"/>
            </p:cNvSpPr>
            <p:nvPr/>
          </p:nvSpPr>
          <p:spPr bwMode="white">
            <a:xfrm>
              <a:off x="1133" y="1415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8F8F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09733" name="Text Box 133"/>
            <p:cNvSpPr txBox="1">
              <a:spLocks noChangeArrowheads="1"/>
            </p:cNvSpPr>
            <p:nvPr/>
          </p:nvSpPr>
          <p:spPr bwMode="white">
            <a:xfrm>
              <a:off x="601" y="2250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8F8F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09734" name="Text Box 134"/>
            <p:cNvSpPr txBox="1">
              <a:spLocks noChangeArrowheads="1"/>
            </p:cNvSpPr>
            <p:nvPr/>
          </p:nvSpPr>
          <p:spPr bwMode="white">
            <a:xfrm>
              <a:off x="1135" y="3011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8F8F8"/>
                  </a:solidFill>
                  <a:ea typeface="宋体" charset="-122"/>
                </a:rPr>
                <a:t>Text in here</a:t>
              </a:r>
            </a:p>
          </p:txBody>
        </p:sp>
        <p:grpSp>
          <p:nvGrpSpPr>
            <p:cNvPr id="409735" name="Group 135"/>
            <p:cNvGrpSpPr>
              <a:grpSpLocks/>
            </p:cNvGrpSpPr>
            <p:nvPr/>
          </p:nvGrpSpPr>
          <p:grpSpPr bwMode="auto">
            <a:xfrm>
              <a:off x="4410" y="1231"/>
              <a:ext cx="720" cy="705"/>
              <a:chOff x="480" y="1200"/>
              <a:chExt cx="1042" cy="1019"/>
            </a:xfrm>
          </p:grpSpPr>
          <p:grpSp>
            <p:nvGrpSpPr>
              <p:cNvPr id="409736" name="Group 13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37" name="Picture 13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9738" name="Oval 13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409739" name="Picture 139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9740" name="Text Box 140"/>
            <p:cNvSpPr txBox="1">
              <a:spLocks noChangeArrowheads="1"/>
            </p:cNvSpPr>
            <p:nvPr/>
          </p:nvSpPr>
          <p:spPr bwMode="white">
            <a:xfrm>
              <a:off x="4449" y="1415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8F8F8"/>
                  </a:solidFill>
                  <a:ea typeface="宋体" charset="-122"/>
                </a:rPr>
                <a:t>Text in here</a:t>
              </a:r>
            </a:p>
          </p:txBody>
        </p:sp>
        <p:grpSp>
          <p:nvGrpSpPr>
            <p:cNvPr id="409741" name="Group 141"/>
            <p:cNvGrpSpPr>
              <a:grpSpLocks/>
            </p:cNvGrpSpPr>
            <p:nvPr/>
          </p:nvGrpSpPr>
          <p:grpSpPr bwMode="auto">
            <a:xfrm>
              <a:off x="4948" y="2056"/>
              <a:ext cx="720" cy="705"/>
              <a:chOff x="480" y="1200"/>
              <a:chExt cx="1042" cy="1019"/>
            </a:xfrm>
          </p:grpSpPr>
          <p:grpSp>
            <p:nvGrpSpPr>
              <p:cNvPr id="409742" name="Group 142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43" name="Picture 143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9744" name="Oval 144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409745" name="Picture 145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9746" name="Text Box 146"/>
            <p:cNvSpPr txBox="1">
              <a:spLocks noChangeArrowheads="1"/>
            </p:cNvSpPr>
            <p:nvPr/>
          </p:nvSpPr>
          <p:spPr bwMode="white">
            <a:xfrm>
              <a:off x="4973" y="2250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8F8F8"/>
                  </a:solidFill>
                  <a:ea typeface="宋体" charset="-122"/>
                </a:rPr>
                <a:t>Text in here</a:t>
              </a:r>
            </a:p>
          </p:txBody>
        </p:sp>
        <p:grpSp>
          <p:nvGrpSpPr>
            <p:cNvPr id="409747" name="Group 147"/>
            <p:cNvGrpSpPr>
              <a:grpSpLocks/>
            </p:cNvGrpSpPr>
            <p:nvPr/>
          </p:nvGrpSpPr>
          <p:grpSpPr bwMode="auto">
            <a:xfrm>
              <a:off x="4410" y="2825"/>
              <a:ext cx="720" cy="704"/>
              <a:chOff x="480" y="1200"/>
              <a:chExt cx="1042" cy="1019"/>
            </a:xfrm>
          </p:grpSpPr>
          <p:grpSp>
            <p:nvGrpSpPr>
              <p:cNvPr id="409748" name="Group 148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49" name="Picture 149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9750" name="Oval 150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55000"/>
                      </a:schemeClr>
                    </a:gs>
                    <a:gs pos="50000">
                      <a:schemeClr val="accent2">
                        <a:gamma/>
                        <a:shade val="66275"/>
                        <a:invGamma/>
                        <a:alpha val="89999"/>
                      </a:schemeClr>
                    </a:gs>
                    <a:gs pos="100000">
                      <a:schemeClr val="accent2">
                        <a:alpha val="5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409751" name="Picture 151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9752" name="Text Box 152"/>
            <p:cNvSpPr txBox="1">
              <a:spLocks noChangeArrowheads="1"/>
            </p:cNvSpPr>
            <p:nvPr/>
          </p:nvSpPr>
          <p:spPr bwMode="white">
            <a:xfrm>
              <a:off x="4449" y="3009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8F8F8"/>
                  </a:solidFill>
                  <a:ea typeface="宋体" charset="-122"/>
                </a:rPr>
                <a:t>Text in here</a:t>
              </a:r>
            </a:p>
          </p:txBody>
        </p:sp>
        <p:sp>
          <p:nvSpPr>
            <p:cNvPr id="409753" name="AutoShape 153"/>
            <p:cNvSpPr>
              <a:spLocks noChangeArrowheads="1"/>
            </p:cNvSpPr>
            <p:nvPr/>
          </p:nvSpPr>
          <p:spPr bwMode="gray">
            <a:xfrm rot="10800000" flipV="1">
              <a:off x="2718" y="2884"/>
              <a:ext cx="802" cy="297"/>
            </a:xfrm>
            <a:prstGeom prst="curvedUpArrow">
              <a:avLst>
                <a:gd name="adj1" fmla="val 37617"/>
                <a:gd name="adj2" fmla="val 91624"/>
                <a:gd name="adj3" fmla="val 33333"/>
              </a:avLst>
            </a:prstGeom>
            <a:solidFill>
              <a:schemeClr val="tx1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8F8F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754" name="Text Box 154"/>
            <p:cNvSpPr txBox="1">
              <a:spLocks noChangeArrowheads="1"/>
            </p:cNvSpPr>
            <p:nvPr/>
          </p:nvSpPr>
          <p:spPr bwMode="auto">
            <a:xfrm>
              <a:off x="3986" y="2199"/>
              <a:ext cx="991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Description of the contents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08最新商务办公系列精品PPT模板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53882" dir="2700000" algn="ctr" rotWithShape="0">
                  <a:srgbClr val="080808">
                    <a:alpha val="50000"/>
                  </a:srgb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53882" dir="2700000" algn="ctr" rotWithShape="0">
                  <a:srgbClr val="080808">
                    <a:alpha val="50000"/>
                  </a:srgb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2008最新商务办公系列精品PPT模板</Template>
  <TotalTime>1</TotalTime>
  <Words>1481</Words>
  <Application>Microsoft Office PowerPoint</Application>
  <PresentationFormat>全屏显示(4:3)</PresentationFormat>
  <Paragraphs>323</Paragraphs>
  <Slides>30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Wingdings</vt:lpstr>
      <vt:lpstr>宋体</vt:lpstr>
      <vt:lpstr>Verdana</vt:lpstr>
      <vt:lpstr>Wingdings 2</vt:lpstr>
      <vt:lpstr>2008最新商务办公系列精品PPT模板</vt:lpstr>
      <vt:lpstr>Microsoft Graph Chart</vt:lpstr>
      <vt:lpstr>ThemeGallery PowerTemplate</vt:lpstr>
      <vt:lpstr>Contents</vt:lpstr>
      <vt:lpstr>Introduction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jccook</dc:creator>
  <cp:lastModifiedBy>jccook</cp:lastModifiedBy>
  <cp:revision>1</cp:revision>
  <dcterms:created xsi:type="dcterms:W3CDTF">2012-07-17T07:14:23Z</dcterms:created>
  <dcterms:modified xsi:type="dcterms:W3CDTF">2012-07-17T07:15:43Z</dcterms:modified>
</cp:coreProperties>
</file>