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6600"/>
    <a:srgbClr val="FFFFFF"/>
    <a:srgbClr val="00FFFF"/>
    <a:srgbClr val="003399"/>
    <a:srgbClr val="FFCC99"/>
    <a:srgbClr val="FFFFCC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0567" autoAdjust="0"/>
    <p:restoredTop sz="86341" autoAdjust="0"/>
  </p:normalViewPr>
  <p:slideViewPr>
    <p:cSldViewPr>
      <p:cViewPr varScale="1">
        <p:scale>
          <a:sx n="73" d="100"/>
          <a:sy n="73" d="100"/>
        </p:scale>
        <p:origin x="-111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5" name="Picture 23" descr="medicine03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03" name="Rectangle 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104" name="Rectangle 3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38DCAD4-95D5-4A4C-9772-BAE69DD92553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106" name="Rectangle 3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107" name="Rectangle 3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40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1B488-A8FC-4B81-A50A-458FA52E38E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9921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882397-641F-4BDA-9658-7A605D99D67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760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98841-5EF9-4B27-83D8-71A44C9A25E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6540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413A9-C233-4C5A-AF37-2FC5261C5A2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3325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4F2B21-6735-4327-BE80-9D7F62BB130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8228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7E7EF-C2F0-4C9E-AEE6-282E1BF9C09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7405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A94D5C-22BC-45F2-9D2B-538B247DEB9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6128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2D1D44-5D2A-49CF-B680-2C4A245FA3C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3778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99B7D-D13E-431D-B669-036F097FC47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0179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DE139-B148-45F1-8120-DED6ACDE4EA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2747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1" name="Picture 23" descr="medicine03-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79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2080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081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1E3AFD8-65BB-4F1D-AC3D-254069815C3E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2082" name="Rectangle 3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83" name="Rectangle 3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CC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CC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CC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CC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CC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CC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CC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CC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CC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SzPct val="90000"/>
        <a:buFont typeface="Wingdings" pitchFamily="2" charset="2"/>
        <a:buChar char="§"/>
        <a:defRPr sz="3200" b="1">
          <a:solidFill>
            <a:srgbClr val="FFFFCC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FFFFCC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FFFFCC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FFFFCC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FFFFCC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FFFFCC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FFFFCC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FFFFCC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FFFFCC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医学研究PPT模板">
  <a:themeElements>
    <a:clrScheme name="MS_CN_BriefOfMedicineIndustry003-10_medi3[1] 1">
      <a:dk1>
        <a:srgbClr val="200B5B"/>
      </a:dk1>
      <a:lt1>
        <a:srgbClr val="EAEAEA"/>
      </a:lt1>
      <a:dk2>
        <a:srgbClr val="6600FF"/>
      </a:dk2>
      <a:lt2>
        <a:srgbClr val="FFCC66"/>
      </a:lt2>
      <a:accent1>
        <a:srgbClr val="EEB00B"/>
      </a:accent1>
      <a:accent2>
        <a:srgbClr val="6600CC"/>
      </a:accent2>
      <a:accent3>
        <a:srgbClr val="B8AAFF"/>
      </a:accent3>
      <a:accent4>
        <a:srgbClr val="C8C8C8"/>
      </a:accent4>
      <a:accent5>
        <a:srgbClr val="F5D4AA"/>
      </a:accent5>
      <a:accent6>
        <a:srgbClr val="5C00B9"/>
      </a:accent6>
      <a:hlink>
        <a:srgbClr val="FF33CC"/>
      </a:hlink>
      <a:folHlink>
        <a:srgbClr val="CC99FF"/>
      </a:folHlink>
    </a:clrScheme>
    <a:fontScheme name="MS_CN_BriefOfMedicineIndustry003-10_medi3[1]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S_CN_BriefOfMedicineIndustry003-10_medi3[1]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CN_BriefOfMedicineIndustry003-10_medi3[1]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CN_BriefOfMedicineIndustry003-10_medi3[1]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CN_BriefOfMedicineIndustry003-10_medi3[1] 4">
        <a:dk1>
          <a:srgbClr val="330000"/>
        </a:dk1>
        <a:lt1>
          <a:srgbClr val="FFFFCC"/>
        </a:lt1>
        <a:dk2>
          <a:srgbClr val="000000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AAAAAA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CN_BriefOfMedicineIndustry003-10_medi3[1] 5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CN_BriefOfMedicineIndustry003-10_medi3[1] 6">
        <a:dk1>
          <a:srgbClr val="003300"/>
        </a:dk1>
        <a:lt1>
          <a:srgbClr val="FFFFCC"/>
        </a:lt1>
        <a:dk2>
          <a:srgbClr val="999933"/>
        </a:dk2>
        <a:lt2>
          <a:srgbClr val="FFFF66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9900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医学研究PPT模板</Template>
  <TotalTime>4</TotalTime>
  <Words>0</Words>
  <Application>Microsoft Office PowerPoint</Application>
  <PresentationFormat>全屏显示(4:3)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Times New Roman</vt:lpstr>
      <vt:lpstr>宋体</vt:lpstr>
      <vt:lpstr>Arial</vt:lpstr>
      <vt:lpstr>Wingdings</vt:lpstr>
      <vt:lpstr>医学研究PPT模板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1</cp:revision>
  <cp:lastPrinted>1601-01-01T00:00:00Z</cp:lastPrinted>
  <dcterms:created xsi:type="dcterms:W3CDTF">2012-07-17T07:03:08Z</dcterms:created>
  <dcterms:modified xsi:type="dcterms:W3CDTF">2012-07-17T07:07:51Z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