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571472" y="3786190"/>
            <a:ext cx="7929618" cy="236869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26"/>
          <p:cNvGrpSpPr>
            <a:grpSpLocks noChangeAspect="1"/>
          </p:cNvGrpSpPr>
          <p:nvPr/>
        </p:nvGrpSpPr>
        <p:grpSpPr bwMode="auto">
          <a:xfrm>
            <a:off x="928662" y="1214422"/>
            <a:ext cx="7215238" cy="3625872"/>
            <a:chOff x="855540" y="3513439"/>
            <a:chExt cx="1399872" cy="987727"/>
          </a:xfrm>
        </p:grpSpPr>
        <p:sp>
          <p:nvSpPr>
            <p:cNvPr id="5" name="矩形 4"/>
            <p:cNvSpPr/>
            <p:nvPr/>
          </p:nvSpPr>
          <p:spPr>
            <a:xfrm>
              <a:off x="855540" y="3513439"/>
              <a:ext cx="1399872" cy="987727"/>
            </a:xfrm>
            <a:prstGeom prst="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14"/>
            <p:cNvSpPr>
              <a:spLocks noChangeArrowheads="1"/>
            </p:cNvSpPr>
            <p:nvPr/>
          </p:nvSpPr>
          <p:spPr bwMode="auto">
            <a:xfrm>
              <a:off x="1004859" y="3730812"/>
              <a:ext cx="1101235" cy="427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1" lang="en-US" altLang="zh-CN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1" lang="zh-CN" altLang="en-US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模板网</a:t>
              </a:r>
              <a:endParaRPr kumimoji="1" lang="en-US" altLang="zh-CN" sz="16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kumimoji="1" lang="en-US" altLang="zh-CN" sz="16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en-US" altLang="zh-CN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http</a:t>
              </a:r>
              <a:r>
                <a:rPr kumimoji="1" lang="en-US" altLang="zh-CN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://www.1ppt.com</a:t>
              </a: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kumimoji="1" lang="en-US" altLang="zh-CN" sz="16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史上最新最全的</a:t>
              </a:r>
              <a:r>
                <a:rPr kumimoji="1" lang="en-US" altLang="zh-CN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1" lang="zh-CN" altLang="en-US" sz="1600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教程集、模板集、实例集、素材集</a:t>
              </a:r>
              <a:endParaRPr kumimoji="1" lang="en-US" altLang="zh-CN" sz="16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kumimoji="1" lang="en-US" altLang="zh-CN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8" name="图片 7" descr="nice_LCD_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3071810"/>
            <a:ext cx="2295524" cy="2295524"/>
          </a:xfrm>
          <a:prstGeom prst="rect">
            <a:avLst/>
          </a:prstGeom>
        </p:spPr>
      </p:pic>
      <p:pic>
        <p:nvPicPr>
          <p:cNvPr id="10" name="图片 9" descr="PPT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715140" y="3786190"/>
            <a:ext cx="1647828" cy="1647828"/>
          </a:xfrm>
          <a:prstGeom prst="rect">
            <a:avLst/>
          </a:prstGeom>
        </p:spPr>
      </p:pic>
      <p:pic>
        <p:nvPicPr>
          <p:cNvPr id="11" name="图片 10" descr="THMX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4214818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17497</TotalTime>
  <Words>25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643</cp:revision>
  <dcterms:created xsi:type="dcterms:W3CDTF">2009-02-11T05:37:22Z</dcterms:created>
  <dcterms:modified xsi:type="dcterms:W3CDTF">2012-07-17T01:03:07Z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