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271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0DEE79-D6A9-404B-B2E7-14B1D3548937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307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904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页脚占位符 4"/>
          <p:cNvSpPr txBox="1">
            <a:spLocks/>
          </p:cNvSpPr>
          <p:nvPr/>
        </p:nvSpPr>
        <p:spPr bwMode="auto">
          <a:xfrm>
            <a:off x="5883956" y="6590680"/>
            <a:ext cx="28956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sz="1000" kern="1200" smtClean="0">
                <a:solidFill>
                  <a:schemeClr val="tx1"/>
                </a:solidFill>
                <a:latin typeface="+mn-lt"/>
                <a:ea typeface="宋体" pitchFamily="2" charset="-122"/>
                <a:cs typeface="+mn-cs"/>
              </a:defRPr>
            </a:lvl1pPr>
            <a:lvl2pPr marL="4572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2pPr>
            <a:lvl3pPr marL="9144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3pPr>
            <a:lvl4pPr marL="13716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4pPr>
            <a:lvl5pPr marL="1828800" algn="ctr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Symbol" pitchFamily="18" charset="2"/>
                <a:ea typeface="+mn-ea"/>
                <a:cs typeface="+mn-cs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宋体" pitchFamily="2" charset="-122"/>
                <a:cs typeface="+mn-cs"/>
              </a:rPr>
              <a:t>www.1ppt.com</a:t>
            </a:r>
            <a:endParaRPr kumimoji="0" lang="en-US" altLang="zh-CN" sz="1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宋体" pitchFamily="2" charset="-122"/>
              <a:cs typeface="+mn-cs"/>
            </a:endParaRPr>
          </a:p>
        </p:txBody>
      </p:sp>
      <p:sp>
        <p:nvSpPr>
          <p:cNvPr id="177" name="Rectangle 61"/>
          <p:cNvSpPr txBox="1">
            <a:spLocks noChangeArrowheads="1"/>
          </p:cNvSpPr>
          <p:nvPr/>
        </p:nvSpPr>
        <p:spPr bwMode="black">
          <a:xfrm>
            <a:off x="798959" y="-99392"/>
            <a:ext cx="8237537" cy="889000"/>
          </a:xfrm>
          <a:prstGeom prst="rect">
            <a:avLst/>
          </a:prstGeom>
          <a:noFill/>
          <a:ln>
            <a:noFill/>
          </a:ln>
          <a:effectLst>
            <a:outerShdw dist="28398" dir="3806097" algn="ctr" rotWithShape="0">
              <a:srgbClr val="00000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 b="1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宋体" pitchFamily="2" charset="-122"/>
                <a:cs typeface="+mj-cs"/>
              </a:rPr>
              <a:t>Click to edit title style</a:t>
            </a:r>
          </a:p>
        </p:txBody>
      </p:sp>
      <p:sp>
        <p:nvSpPr>
          <p:cNvPr id="23" name="圆角矩形 22"/>
          <p:cNvSpPr/>
          <p:nvPr/>
        </p:nvSpPr>
        <p:spPr>
          <a:xfrm>
            <a:off x="79512" y="1928660"/>
            <a:ext cx="9001156" cy="2786082"/>
          </a:xfrm>
          <a:prstGeom prst="roundRect">
            <a:avLst>
              <a:gd name="adj" fmla="val 4510"/>
            </a:avLst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95000"/>
                </a:schemeClr>
              </a:gs>
            </a:gsLst>
            <a:lin ang="135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1270000" contourW="19050">
            <a:bevelT w="101600" prst="convex"/>
            <a:bevelB w="0" h="5080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600" b="1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2812554" y="1584722"/>
            <a:ext cx="3500462" cy="3500462"/>
          </a:xfrm>
          <a:prstGeom prst="ellipse">
            <a:avLst/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glow rad="63500">
              <a:schemeClr val="accent3">
                <a:satMod val="175000"/>
                <a:alpha val="40000"/>
              </a:schemeClr>
            </a:glow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CN" altLang="en-US" sz="140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5" name="Oval 2"/>
          <p:cNvSpPr>
            <a:spLocks noChangeAspect="1" noChangeArrowheads="1"/>
          </p:cNvSpPr>
          <p:nvPr/>
        </p:nvSpPr>
        <p:spPr bwMode="auto">
          <a:xfrm rot="5400000" flipV="1">
            <a:off x="2900916" y="1664249"/>
            <a:ext cx="3357700" cy="3357906"/>
          </a:xfrm>
          <a:prstGeom prst="blockArc">
            <a:avLst/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fr-FR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Oval 2"/>
          <p:cNvSpPr>
            <a:spLocks noChangeAspect="1" noChangeArrowheads="1"/>
          </p:cNvSpPr>
          <p:nvPr/>
        </p:nvSpPr>
        <p:spPr bwMode="auto">
          <a:xfrm rot="5400000">
            <a:off x="2866334" y="1665699"/>
            <a:ext cx="3357700" cy="3357906"/>
          </a:xfrm>
          <a:prstGeom prst="blockArc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fr-FR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Oval 2"/>
          <p:cNvSpPr>
            <a:spLocks noChangeAspect="1" noChangeArrowheads="1"/>
          </p:cNvSpPr>
          <p:nvPr/>
        </p:nvSpPr>
        <p:spPr bwMode="auto">
          <a:xfrm rot="5400000">
            <a:off x="3344676" y="2142618"/>
            <a:ext cx="2422055" cy="2422203"/>
          </a:xfrm>
          <a:prstGeom prst="blockArc">
            <a:avLst/>
          </a:prstGeom>
          <a:solidFill>
            <a:schemeClr val="bg1">
              <a:lumMod val="95000"/>
            </a:schemeClr>
          </a:solidFill>
          <a:ln w="25400">
            <a:solidFill>
              <a:srgbClr val="FFFFFF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fr-FR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Oval 2"/>
          <p:cNvSpPr>
            <a:spLocks noChangeAspect="1" noChangeArrowheads="1"/>
          </p:cNvSpPr>
          <p:nvPr/>
        </p:nvSpPr>
        <p:spPr bwMode="auto">
          <a:xfrm rot="5400000" flipV="1">
            <a:off x="3351595" y="2149537"/>
            <a:ext cx="2422055" cy="2422203"/>
          </a:xfrm>
          <a:prstGeom prst="blockArc">
            <a:avLst/>
          </a:prstGeom>
          <a:solidFill>
            <a:schemeClr val="tx2">
              <a:lumMod val="40000"/>
              <a:lumOff val="60000"/>
            </a:schemeClr>
          </a:solidFill>
          <a:ln w="25400">
            <a:solidFill>
              <a:srgbClr val="FFFFFF"/>
            </a:solidFill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fr-FR" altLang="zh-CN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9" name="Text Box 16"/>
          <p:cNvSpPr txBox="1">
            <a:spLocks noChangeArrowheads="1"/>
          </p:cNvSpPr>
          <p:nvPr/>
        </p:nvSpPr>
        <p:spPr bwMode="gray">
          <a:xfrm>
            <a:off x="4000496" y="3143106"/>
            <a:ext cx="1107996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fontAlgn="ctr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r>
              <a:rPr kumimoji="1" lang="zh-CN" altLang="en-US" dirty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添加标题</a:t>
            </a:r>
          </a:p>
        </p:txBody>
      </p:sp>
      <p:sp>
        <p:nvSpPr>
          <p:cNvPr id="40" name="Text Box 14"/>
          <p:cNvSpPr txBox="1">
            <a:spLocks noChangeArrowheads="1"/>
          </p:cNvSpPr>
          <p:nvPr/>
        </p:nvSpPr>
        <p:spPr bwMode="black">
          <a:xfrm>
            <a:off x="6500826" y="2571602"/>
            <a:ext cx="2209800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eaLnBrk="0" hangingPunct="0">
              <a:buFont typeface="Wingdings" pitchFamily="2" charset="2"/>
              <a:buNone/>
            </a:pPr>
            <a:r>
              <a:rPr lang="en-US" altLang="zh-CN" sz="1400" b="1" dirty="0">
                <a:solidFill>
                  <a:srgbClr val="00B050"/>
                </a:solidFill>
              </a:rPr>
              <a:t> Add your text in here</a:t>
            </a:r>
          </a:p>
          <a:p>
            <a:pPr marL="120650" indent="-120650" eaLnBrk="0" hangingPunct="0">
              <a:buFont typeface="Wingdings" pitchFamily="2" charset="2"/>
              <a:buNone/>
            </a:pPr>
            <a:endParaRPr lang="en-US" altLang="zh-CN" sz="1000" b="1" dirty="0">
              <a:solidFill>
                <a:schemeClr val="accent1"/>
              </a:solidFill>
            </a:endParaRPr>
          </a:p>
          <a:p>
            <a:pPr marL="120650" indent="-120650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 dirty="0"/>
              <a:t>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 dirty="0"/>
              <a:t>Your text in here</a:t>
            </a:r>
          </a:p>
          <a:p>
            <a:pPr marL="120650" indent="-120650">
              <a:buFontTx/>
              <a:buChar char="•"/>
            </a:pPr>
            <a:r>
              <a:rPr lang="en-US" altLang="zh-CN" sz="1400" dirty="0"/>
              <a:t>Your text in here</a:t>
            </a:r>
          </a:p>
        </p:txBody>
      </p:sp>
      <p:sp>
        <p:nvSpPr>
          <p:cNvPr id="41" name="Text Box 14"/>
          <p:cNvSpPr txBox="1">
            <a:spLocks noChangeArrowheads="1"/>
          </p:cNvSpPr>
          <p:nvPr/>
        </p:nvSpPr>
        <p:spPr bwMode="black">
          <a:xfrm>
            <a:off x="428596" y="2563528"/>
            <a:ext cx="2209800" cy="113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20650" indent="-120650" algn="r" eaLnBrk="0" hangingPunct="0">
              <a:buFont typeface="Wingdings" pitchFamily="2" charset="2"/>
              <a:buNone/>
            </a:pPr>
            <a:r>
              <a:rPr lang="en-US" altLang="zh-CN" sz="1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Add your text in here</a:t>
            </a:r>
          </a:p>
          <a:p>
            <a:pPr marL="120650" indent="-120650" algn="r" eaLnBrk="0" hangingPunct="0">
              <a:buFont typeface="Wingdings" pitchFamily="2" charset="2"/>
              <a:buNone/>
            </a:pPr>
            <a:endParaRPr lang="en-US" altLang="zh-CN" sz="1000" b="1" dirty="0"/>
          </a:p>
          <a:p>
            <a:pPr marL="120650" indent="-120650" algn="r">
              <a:lnSpc>
                <a:spcPct val="60000"/>
              </a:lnSpc>
              <a:spcBef>
                <a:spcPct val="50000"/>
              </a:spcBef>
              <a:buClr>
                <a:srgbClr val="1F3F5F"/>
              </a:buClr>
              <a:buFontTx/>
              <a:buChar char="•"/>
            </a:pPr>
            <a:r>
              <a:rPr lang="en-US" altLang="zh-CN" sz="1400" dirty="0"/>
              <a:t>Your text in here</a:t>
            </a:r>
          </a:p>
          <a:p>
            <a:pPr marL="120650" indent="-120650" algn="r">
              <a:buFontTx/>
              <a:buChar char="•"/>
            </a:pPr>
            <a:r>
              <a:rPr lang="en-US" altLang="zh-CN" sz="1400" dirty="0"/>
              <a:t>Your text in here</a:t>
            </a:r>
          </a:p>
          <a:p>
            <a:pPr marL="120650" indent="-120650" algn="r">
              <a:buFontTx/>
              <a:buChar char="•"/>
            </a:pPr>
            <a:r>
              <a:rPr lang="en-US" altLang="zh-CN" sz="1400" dirty="0"/>
              <a:t>Your text in here</a:t>
            </a:r>
          </a:p>
        </p:txBody>
      </p:sp>
      <p:sp>
        <p:nvSpPr>
          <p:cNvPr id="42" name="任意多边形 41"/>
          <p:cNvSpPr/>
          <p:nvPr/>
        </p:nvSpPr>
        <p:spPr bwMode="auto">
          <a:xfrm>
            <a:off x="2643174" y="3285982"/>
            <a:ext cx="400160" cy="0"/>
          </a:xfrm>
          <a:custGeom>
            <a:avLst/>
            <a:gdLst>
              <a:gd name="connsiteX0" fmla="*/ 0 w 1092530"/>
              <a:gd name="connsiteY0" fmla="*/ 1068780 h 1068780"/>
              <a:gd name="connsiteX1" fmla="*/ 1092530 w 1092530"/>
              <a:gd name="connsiteY1" fmla="*/ 0 h 106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38100">
            <a:solidFill>
              <a:schemeClr val="bg1">
                <a:alpha val="50000"/>
              </a:schemeClr>
            </a:solidFill>
            <a:headEnd type="oval"/>
            <a:tailEnd type="oval"/>
          </a:ln>
          <a:effectLst>
            <a:outerShdw blurRad="50800" dist="25400" dir="2700000" algn="tl" rotWithShape="0">
              <a:prstClr val="black">
                <a:alpha val="50000"/>
              </a:prstClr>
            </a:outerShdw>
          </a:effectLst>
          <a:scene3d>
            <a:camera prst="orthographicFront"/>
            <a:lightRig rig="flat" dir="t"/>
          </a:scene3d>
          <a:sp3d contourW="12700"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3" name="任意多边形 42"/>
          <p:cNvSpPr/>
          <p:nvPr/>
        </p:nvSpPr>
        <p:spPr bwMode="auto">
          <a:xfrm>
            <a:off x="6072198" y="3285982"/>
            <a:ext cx="400160" cy="0"/>
          </a:xfrm>
          <a:custGeom>
            <a:avLst/>
            <a:gdLst>
              <a:gd name="connsiteX0" fmla="*/ 0 w 1092530"/>
              <a:gd name="connsiteY0" fmla="*/ 1068780 h 1068780"/>
              <a:gd name="connsiteX1" fmla="*/ 1092530 w 1092530"/>
              <a:gd name="connsiteY1" fmla="*/ 0 h 10687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92530" h="1068780">
                <a:moveTo>
                  <a:pt x="0" y="1068780"/>
                </a:moveTo>
                <a:lnTo>
                  <a:pt x="1092530" y="0"/>
                </a:lnTo>
              </a:path>
            </a:pathLst>
          </a:custGeom>
          <a:noFill/>
          <a:ln w="38100">
            <a:solidFill>
              <a:schemeClr val="bg1">
                <a:alpha val="50000"/>
              </a:schemeClr>
            </a:solidFill>
            <a:headEnd type="oval"/>
            <a:tailEnd type="oval"/>
          </a:ln>
          <a:effectLst>
            <a:outerShdw blurRad="50800" dist="25400" dir="2700000" algn="tl" rotWithShape="0">
              <a:prstClr val="black">
                <a:alpha val="50000"/>
              </a:prstClr>
            </a:outerShdw>
          </a:effectLst>
          <a:scene3d>
            <a:camera prst="orthographicFront"/>
            <a:lightRig rig="flat" dir="t"/>
          </a:scene3d>
          <a:sp3d contourW="12700"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defRPr/>
            </a:pPr>
            <a:endParaRPr lang="zh-CN" altLang="en-US" sz="1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4" name="组合 57"/>
          <p:cNvGrpSpPr>
            <a:grpSpLocks/>
          </p:cNvGrpSpPr>
          <p:nvPr/>
        </p:nvGrpSpPr>
        <p:grpSpPr bwMode="auto">
          <a:xfrm>
            <a:off x="3375045" y="2428726"/>
            <a:ext cx="2268525" cy="1821426"/>
            <a:chOff x="995344" y="2329497"/>
            <a:chExt cx="1904726" cy="1529713"/>
          </a:xfrm>
        </p:grpSpPr>
        <p:grpSp>
          <p:nvGrpSpPr>
            <p:cNvPr id="45" name="组合 34"/>
            <p:cNvGrpSpPr>
              <a:grpSpLocks noChangeAspect="1"/>
            </p:cNvGrpSpPr>
            <p:nvPr/>
          </p:nvGrpSpPr>
          <p:grpSpPr bwMode="auto">
            <a:xfrm>
              <a:off x="1208636" y="2329497"/>
              <a:ext cx="1534567" cy="1529713"/>
              <a:chOff x="4776692" y="4404799"/>
              <a:chExt cx="1011806" cy="1008000"/>
            </a:xfrm>
          </p:grpSpPr>
          <p:sp>
            <p:nvSpPr>
              <p:cNvPr id="47" name="Oval 2"/>
              <p:cNvSpPr>
                <a:spLocks noChangeAspect="1" noChangeArrowheads="1"/>
              </p:cNvSpPr>
              <p:nvPr/>
            </p:nvSpPr>
            <p:spPr bwMode="auto">
              <a:xfrm>
                <a:off x="4780498" y="4404799"/>
                <a:ext cx="1008000" cy="1008000"/>
              </a:xfrm>
              <a:prstGeom prst="ellipse">
                <a:avLst/>
              </a:prstGeom>
              <a:gradFill flip="none" rotWithShape="1">
                <a:gsLst>
                  <a:gs pos="0">
                    <a:srgbClr val="00DFF6"/>
                  </a:gs>
                  <a:gs pos="90000">
                    <a:srgbClr val="002774"/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225425" dist="38100" dir="5220000" algn="ctr">
                  <a:srgbClr val="000000">
                    <a:alpha val="33000"/>
                  </a:srgbClr>
                </a:outerShdw>
              </a:effectLst>
              <a:scene3d>
                <a:camera prst="orthographicFront"/>
                <a:lightRig rig="flat" dir="t"/>
              </a:scene3d>
              <a:sp3d contourW="19050">
                <a:bevelT prst="convex"/>
                <a:bevelB w="0" h="0"/>
                <a:contourClr>
                  <a:srgbClr val="AFEAFF"/>
                </a:contourClr>
              </a:sp3d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anchor="ctr">
                <a:sp3d/>
              </a:bodyPr>
              <a:lstStyle/>
              <a:p>
                <a:pPr algn="ctr" eaLnBrk="0" fontAlgn="ctr" hangingPunct="0">
                  <a:spcBef>
                    <a:spcPts val="0"/>
                  </a:spcBef>
                  <a:spcAft>
                    <a:spcPts val="0"/>
                  </a:spcAft>
                  <a:buClr>
                    <a:srgbClr val="FF0000"/>
                  </a:buClr>
                  <a:buSzPct val="70000"/>
                  <a:defRPr/>
                </a:pPr>
                <a:endParaRPr lang="fr-FR" altLang="zh-CN" sz="16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8" name="椭圆 47"/>
              <p:cNvSpPr>
                <a:spLocks/>
              </p:cNvSpPr>
              <p:nvPr/>
            </p:nvSpPr>
            <p:spPr>
              <a:xfrm rot="19388639">
                <a:off x="4776692" y="4463845"/>
                <a:ext cx="683484" cy="466745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45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  <p:sp>
            <p:nvSpPr>
              <p:cNvPr id="49" name="椭圆 48"/>
              <p:cNvSpPr>
                <a:spLocks noChangeAspect="1"/>
              </p:cNvSpPr>
              <p:nvPr/>
            </p:nvSpPr>
            <p:spPr>
              <a:xfrm>
                <a:off x="4888498" y="4512798"/>
                <a:ext cx="792000" cy="792000"/>
              </a:xfrm>
              <a:prstGeom prst="ellipse">
                <a:avLst/>
              </a:prstGeom>
              <a:gradFill flip="none" rotWithShape="1">
                <a:gsLst>
                  <a:gs pos="10000">
                    <a:srgbClr val="2DD7FF">
                      <a:alpha val="50000"/>
                    </a:srgbClr>
                  </a:gs>
                  <a:gs pos="70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dirty="0">
                  <a:solidFill>
                    <a:srgbClr val="FFFFFF"/>
                  </a:solidFill>
                  <a:ea typeface="微软雅黑" pitchFamily="34" charset="-122"/>
                </a:endParaRPr>
              </a:p>
            </p:txBody>
          </p:sp>
        </p:grpSp>
        <p:sp>
          <p:nvSpPr>
            <p:cNvPr id="46" name="TextBox 147"/>
            <p:cNvSpPr txBox="1">
              <a:spLocks noChangeArrowheads="1"/>
            </p:cNvSpPr>
            <p:nvPr/>
          </p:nvSpPr>
          <p:spPr bwMode="auto">
            <a:xfrm>
              <a:off x="995344" y="2834940"/>
              <a:ext cx="1904726" cy="4549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 fontAlgn="ctr">
                <a:spcBef>
                  <a:spcPts val="0"/>
                </a:spcBef>
                <a:spcAft>
                  <a:spcPts val="0"/>
                </a:spcAft>
                <a:buClr>
                  <a:srgbClr val="FF0000"/>
                </a:buClr>
                <a:buSzPct val="70000"/>
                <a:defRPr/>
              </a:pPr>
              <a:r>
                <a:rPr kumimoji="1" lang="zh-CN" altLang="en-US" sz="1600" dirty="0">
                  <a:solidFill>
                    <a:schemeClr val="bg1"/>
                  </a:solidFill>
                  <a:effectLst>
                    <a:reflection blurRad="6350" stA="50000" endA="300" endPos="50000" dist="29997" dir="5400000" sy="-100000" algn="bl" rotWithShape="0"/>
                  </a:effectLst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90512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17233</TotalTime>
  <Words>47</Words>
  <Application>Microsoft Office PowerPoint</Application>
  <PresentationFormat>全屏显示(4:3)</PresentationFormat>
  <Paragraphs>15</Paragraphs>
  <Slides>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藏珠馆精制PPT水晶图表</dc:title>
  <dc:creator>www.1ppt.com</dc:creator>
  <cp:keywords>第一PPT</cp:keywords>
  <cp:lastModifiedBy>jccook</cp:lastModifiedBy>
  <cp:revision>677</cp:revision>
  <dcterms:created xsi:type="dcterms:W3CDTF">2009-02-11T05:37:22Z</dcterms:created>
  <dcterms:modified xsi:type="dcterms:W3CDTF">2012-07-14T13:32:17Z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