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44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Group 29"/>
          <p:cNvGrpSpPr>
            <a:grpSpLocks/>
          </p:cNvGrpSpPr>
          <p:nvPr/>
        </p:nvGrpSpPr>
        <p:grpSpPr bwMode="auto">
          <a:xfrm>
            <a:off x="899592" y="1628800"/>
            <a:ext cx="7467600" cy="3886200"/>
            <a:chOff x="576" y="1104"/>
            <a:chExt cx="4704" cy="2448"/>
          </a:xfrm>
        </p:grpSpPr>
        <p:sp>
          <p:nvSpPr>
            <p:cNvPr id="79" name="Freeform 3"/>
            <p:cNvSpPr>
              <a:spLocks/>
            </p:cNvSpPr>
            <p:nvPr/>
          </p:nvSpPr>
          <p:spPr bwMode="invGray">
            <a:xfrm>
              <a:off x="4889" y="1104"/>
              <a:ext cx="387" cy="618"/>
            </a:xfrm>
            <a:custGeom>
              <a:avLst/>
              <a:gdLst>
                <a:gd name="T0" fmla="*/ 308 w 308"/>
                <a:gd name="T1" fmla="*/ 120 h 444"/>
                <a:gd name="T2" fmla="*/ 0 w 308"/>
                <a:gd name="T3" fmla="*/ 444 h 444"/>
                <a:gd name="T4" fmla="*/ 0 w 308"/>
                <a:gd name="T5" fmla="*/ 286 h 444"/>
                <a:gd name="T6" fmla="*/ 308 w 308"/>
                <a:gd name="T7" fmla="*/ 0 h 444"/>
                <a:gd name="T8" fmla="*/ 308 w 308"/>
                <a:gd name="T9" fmla="*/ 12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444">
                  <a:moveTo>
                    <a:pt x="308" y="120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0"/>
                  </a:lnTo>
                  <a:close/>
                </a:path>
              </a:pathLst>
            </a:custGeom>
            <a:gradFill rotWithShape="1">
              <a:gsLst>
                <a:gs pos="0">
                  <a:srgbClr val="00563F">
                    <a:gamma/>
                    <a:shade val="46275"/>
                    <a:invGamma/>
                  </a:srgbClr>
                </a:gs>
                <a:gs pos="50000">
                  <a:srgbClr val="00563F"/>
                </a:gs>
                <a:gs pos="100000">
                  <a:srgbClr val="00563F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1D1D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Freeform 4"/>
            <p:cNvSpPr>
              <a:spLocks/>
            </p:cNvSpPr>
            <p:nvPr/>
          </p:nvSpPr>
          <p:spPr bwMode="invGray">
            <a:xfrm>
              <a:off x="3037" y="1104"/>
              <a:ext cx="2243" cy="395"/>
            </a:xfrm>
            <a:custGeom>
              <a:avLst/>
              <a:gdLst>
                <a:gd name="T0" fmla="*/ 1478 w 1786"/>
                <a:gd name="T1" fmla="*/ 284 h 284"/>
                <a:gd name="T2" fmla="*/ 0 w 1786"/>
                <a:gd name="T3" fmla="*/ 284 h 284"/>
                <a:gd name="T4" fmla="*/ 446 w 1786"/>
                <a:gd name="T5" fmla="*/ 0 h 284"/>
                <a:gd name="T6" fmla="*/ 1786 w 1786"/>
                <a:gd name="T7" fmla="*/ 0 h 284"/>
                <a:gd name="T8" fmla="*/ 1478 w 1786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6" h="284">
                  <a:moveTo>
                    <a:pt x="1478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1786" y="0"/>
                  </a:lnTo>
                  <a:lnTo>
                    <a:pt x="1478" y="284"/>
                  </a:lnTo>
                  <a:close/>
                </a:path>
              </a:pathLst>
            </a:custGeom>
            <a:solidFill>
              <a:srgbClr val="00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80808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Freeform 5"/>
            <p:cNvSpPr>
              <a:spLocks/>
            </p:cNvSpPr>
            <p:nvPr/>
          </p:nvSpPr>
          <p:spPr bwMode="gray">
            <a:xfrm>
              <a:off x="4500" y="1718"/>
              <a:ext cx="386" cy="614"/>
            </a:xfrm>
            <a:custGeom>
              <a:avLst/>
              <a:gdLst>
                <a:gd name="T0" fmla="*/ 308 w 308"/>
                <a:gd name="T1" fmla="*/ 120 h 442"/>
                <a:gd name="T2" fmla="*/ 0 w 308"/>
                <a:gd name="T3" fmla="*/ 442 h 442"/>
                <a:gd name="T4" fmla="*/ 0 w 308"/>
                <a:gd name="T5" fmla="*/ 286 h 442"/>
                <a:gd name="T6" fmla="*/ 308 w 308"/>
                <a:gd name="T7" fmla="*/ 0 h 442"/>
                <a:gd name="T8" fmla="*/ 308 w 308"/>
                <a:gd name="T9" fmla="*/ 12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442">
                  <a:moveTo>
                    <a:pt x="308" y="120"/>
                  </a:moveTo>
                  <a:lnTo>
                    <a:pt x="0" y="442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0"/>
                  </a:lnTo>
                  <a:close/>
                </a:path>
              </a:pathLst>
            </a:custGeom>
            <a:gradFill rotWithShape="1">
              <a:gsLst>
                <a:gs pos="0">
                  <a:srgbClr val="4B1092">
                    <a:gamma/>
                    <a:shade val="46275"/>
                    <a:invGamma/>
                  </a:srgbClr>
                </a:gs>
                <a:gs pos="50000">
                  <a:srgbClr val="4B1092"/>
                </a:gs>
                <a:gs pos="100000">
                  <a:srgbClr val="4B1092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1D1D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Freeform 6"/>
            <p:cNvSpPr>
              <a:spLocks/>
            </p:cNvSpPr>
            <p:nvPr/>
          </p:nvSpPr>
          <p:spPr bwMode="gray">
            <a:xfrm>
              <a:off x="2480" y="1718"/>
              <a:ext cx="2411" cy="394"/>
            </a:xfrm>
            <a:custGeom>
              <a:avLst/>
              <a:gdLst>
                <a:gd name="T0" fmla="*/ 1612 w 1920"/>
                <a:gd name="T1" fmla="*/ 284 h 284"/>
                <a:gd name="T2" fmla="*/ 0 w 1920"/>
                <a:gd name="T3" fmla="*/ 284 h 284"/>
                <a:gd name="T4" fmla="*/ 446 w 1920"/>
                <a:gd name="T5" fmla="*/ 0 h 284"/>
                <a:gd name="T6" fmla="*/ 1920 w 1920"/>
                <a:gd name="T7" fmla="*/ 0 h 284"/>
                <a:gd name="T8" fmla="*/ 1612 w 1920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0" h="284">
                  <a:moveTo>
                    <a:pt x="1612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1920" y="0"/>
                  </a:lnTo>
                  <a:lnTo>
                    <a:pt x="1612" y="284"/>
                  </a:lnTo>
                  <a:close/>
                </a:path>
              </a:pathLst>
            </a:custGeom>
            <a:solidFill>
              <a:srgbClr val="A77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80808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Freeform 7"/>
            <p:cNvSpPr>
              <a:spLocks/>
            </p:cNvSpPr>
            <p:nvPr/>
          </p:nvSpPr>
          <p:spPr bwMode="gray">
            <a:xfrm>
              <a:off x="4110" y="2325"/>
              <a:ext cx="385" cy="618"/>
            </a:xfrm>
            <a:custGeom>
              <a:avLst/>
              <a:gdLst>
                <a:gd name="T0" fmla="*/ 306 w 306"/>
                <a:gd name="T1" fmla="*/ 122 h 444"/>
                <a:gd name="T2" fmla="*/ 0 w 306"/>
                <a:gd name="T3" fmla="*/ 444 h 444"/>
                <a:gd name="T4" fmla="*/ 0 w 306"/>
                <a:gd name="T5" fmla="*/ 286 h 444"/>
                <a:gd name="T6" fmla="*/ 306 w 306"/>
                <a:gd name="T7" fmla="*/ 0 h 444"/>
                <a:gd name="T8" fmla="*/ 306 w 306"/>
                <a:gd name="T9" fmla="*/ 122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6" h="444">
                  <a:moveTo>
                    <a:pt x="306" y="122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6" y="0"/>
                  </a:lnTo>
                  <a:lnTo>
                    <a:pt x="306" y="122"/>
                  </a:lnTo>
                  <a:close/>
                </a:path>
              </a:pathLst>
            </a:custGeom>
            <a:gradFill rotWithShape="1">
              <a:gsLst>
                <a:gs pos="0">
                  <a:srgbClr val="90330A">
                    <a:gamma/>
                    <a:shade val="46275"/>
                    <a:invGamma/>
                  </a:srgbClr>
                </a:gs>
                <a:gs pos="50000">
                  <a:srgbClr val="90330A"/>
                </a:gs>
                <a:gs pos="100000">
                  <a:srgbClr val="90330A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1D1D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Freeform 8"/>
            <p:cNvSpPr>
              <a:spLocks/>
            </p:cNvSpPr>
            <p:nvPr/>
          </p:nvSpPr>
          <p:spPr bwMode="gray">
            <a:xfrm>
              <a:off x="3723" y="2934"/>
              <a:ext cx="387" cy="618"/>
            </a:xfrm>
            <a:custGeom>
              <a:avLst/>
              <a:gdLst>
                <a:gd name="T0" fmla="*/ 308 w 308"/>
                <a:gd name="T1" fmla="*/ 122 h 444"/>
                <a:gd name="T2" fmla="*/ 0 w 308"/>
                <a:gd name="T3" fmla="*/ 444 h 444"/>
                <a:gd name="T4" fmla="*/ 0 w 308"/>
                <a:gd name="T5" fmla="*/ 286 h 444"/>
                <a:gd name="T6" fmla="*/ 308 w 308"/>
                <a:gd name="T7" fmla="*/ 0 h 444"/>
                <a:gd name="T8" fmla="*/ 308 w 308"/>
                <a:gd name="T9" fmla="*/ 122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444">
                  <a:moveTo>
                    <a:pt x="308" y="122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2"/>
                  </a:lnTo>
                  <a:close/>
                </a:path>
              </a:pathLst>
            </a:custGeom>
            <a:gradFill rotWithShape="1">
              <a:gsLst>
                <a:gs pos="0">
                  <a:srgbClr val="906B0E">
                    <a:gamma/>
                    <a:shade val="46275"/>
                    <a:invGamma/>
                  </a:srgbClr>
                </a:gs>
                <a:gs pos="50000">
                  <a:srgbClr val="906B0E"/>
                </a:gs>
                <a:gs pos="100000">
                  <a:srgbClr val="906B0E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1D1D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Freeform 9"/>
            <p:cNvSpPr>
              <a:spLocks/>
            </p:cNvSpPr>
            <p:nvPr/>
          </p:nvSpPr>
          <p:spPr bwMode="gray">
            <a:xfrm>
              <a:off x="1372" y="2937"/>
              <a:ext cx="2738" cy="395"/>
            </a:xfrm>
            <a:custGeom>
              <a:avLst/>
              <a:gdLst>
                <a:gd name="T0" fmla="*/ 1872 w 2180"/>
                <a:gd name="T1" fmla="*/ 284 h 284"/>
                <a:gd name="T2" fmla="*/ 0 w 2180"/>
                <a:gd name="T3" fmla="*/ 284 h 284"/>
                <a:gd name="T4" fmla="*/ 446 w 2180"/>
                <a:gd name="T5" fmla="*/ 0 h 284"/>
                <a:gd name="T6" fmla="*/ 2180 w 2180"/>
                <a:gd name="T7" fmla="*/ 0 h 284"/>
                <a:gd name="T8" fmla="*/ 1872 w 2180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0" h="284">
                  <a:moveTo>
                    <a:pt x="1872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2180" y="0"/>
                  </a:lnTo>
                  <a:lnTo>
                    <a:pt x="1872" y="284"/>
                  </a:lnTo>
                  <a:close/>
                </a:path>
              </a:pathLst>
            </a:custGeom>
            <a:solidFill>
              <a:srgbClr val="F2E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80808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Line 10"/>
            <p:cNvSpPr>
              <a:spLocks noChangeShapeType="1"/>
            </p:cNvSpPr>
            <p:nvPr/>
          </p:nvSpPr>
          <p:spPr bwMode="auto">
            <a:xfrm flipH="1">
              <a:off x="576" y="3548"/>
              <a:ext cx="796" cy="0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Line 11"/>
            <p:cNvSpPr>
              <a:spLocks noChangeShapeType="1"/>
            </p:cNvSpPr>
            <p:nvPr/>
          </p:nvSpPr>
          <p:spPr bwMode="auto">
            <a:xfrm flipH="1">
              <a:off x="576" y="2934"/>
              <a:ext cx="1352" cy="0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Line 12"/>
            <p:cNvSpPr>
              <a:spLocks noChangeShapeType="1"/>
            </p:cNvSpPr>
            <p:nvPr/>
          </p:nvSpPr>
          <p:spPr bwMode="auto">
            <a:xfrm flipH="1">
              <a:off x="576" y="2328"/>
              <a:ext cx="1909" cy="0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Line 13"/>
            <p:cNvSpPr>
              <a:spLocks noChangeShapeType="1"/>
            </p:cNvSpPr>
            <p:nvPr/>
          </p:nvSpPr>
          <p:spPr bwMode="auto">
            <a:xfrm flipH="1">
              <a:off x="576" y="1723"/>
              <a:ext cx="2466" cy="0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Line 14"/>
            <p:cNvSpPr>
              <a:spLocks noChangeShapeType="1"/>
            </p:cNvSpPr>
            <p:nvPr/>
          </p:nvSpPr>
          <p:spPr bwMode="auto">
            <a:xfrm flipH="1">
              <a:off x="576" y="1108"/>
              <a:ext cx="3022" cy="0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1" name="Line 15"/>
            <p:cNvSpPr>
              <a:spLocks noChangeShapeType="1"/>
            </p:cNvSpPr>
            <p:nvPr/>
          </p:nvSpPr>
          <p:spPr bwMode="auto">
            <a:xfrm>
              <a:off x="696" y="1104"/>
              <a:ext cx="0" cy="637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2" name="Line 16"/>
            <p:cNvSpPr>
              <a:spLocks noChangeShapeType="1"/>
            </p:cNvSpPr>
            <p:nvPr/>
          </p:nvSpPr>
          <p:spPr bwMode="auto">
            <a:xfrm>
              <a:off x="696" y="1741"/>
              <a:ext cx="0" cy="596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Line 17"/>
            <p:cNvSpPr>
              <a:spLocks noChangeShapeType="1"/>
            </p:cNvSpPr>
            <p:nvPr/>
          </p:nvSpPr>
          <p:spPr bwMode="auto">
            <a:xfrm>
              <a:off x="696" y="2337"/>
              <a:ext cx="0" cy="596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Line 18"/>
            <p:cNvSpPr>
              <a:spLocks noChangeShapeType="1"/>
            </p:cNvSpPr>
            <p:nvPr/>
          </p:nvSpPr>
          <p:spPr bwMode="auto">
            <a:xfrm>
              <a:off x="696" y="2934"/>
              <a:ext cx="0" cy="596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Freeform 19"/>
            <p:cNvSpPr>
              <a:spLocks/>
            </p:cNvSpPr>
            <p:nvPr/>
          </p:nvSpPr>
          <p:spPr bwMode="invGray">
            <a:xfrm>
              <a:off x="1769" y="1223"/>
              <a:ext cx="1233" cy="1989"/>
            </a:xfrm>
            <a:custGeom>
              <a:avLst/>
              <a:gdLst>
                <a:gd name="T0" fmla="*/ 12 w 1824"/>
                <a:gd name="T1" fmla="*/ 2464 h 2648"/>
                <a:gd name="T2" fmla="*/ 56 w 1824"/>
                <a:gd name="T3" fmla="*/ 2120 h 2648"/>
                <a:gd name="T4" fmla="*/ 124 w 1824"/>
                <a:gd name="T5" fmla="*/ 1808 h 2648"/>
                <a:gd name="T6" fmla="*/ 212 w 1824"/>
                <a:gd name="T7" fmla="*/ 1524 h 2648"/>
                <a:gd name="T8" fmla="*/ 316 w 1824"/>
                <a:gd name="T9" fmla="*/ 1270 h 2648"/>
                <a:gd name="T10" fmla="*/ 430 w 1824"/>
                <a:gd name="T11" fmla="*/ 1044 h 2648"/>
                <a:gd name="T12" fmla="*/ 550 w 1824"/>
                <a:gd name="T13" fmla="*/ 846 h 2648"/>
                <a:gd name="T14" fmla="*/ 672 w 1824"/>
                <a:gd name="T15" fmla="*/ 674 h 2648"/>
                <a:gd name="T16" fmla="*/ 792 w 1824"/>
                <a:gd name="T17" fmla="*/ 528 h 2648"/>
                <a:gd name="T18" fmla="*/ 906 w 1824"/>
                <a:gd name="T19" fmla="*/ 408 h 2648"/>
                <a:gd name="T20" fmla="*/ 1010 w 1824"/>
                <a:gd name="T21" fmla="*/ 310 h 2648"/>
                <a:gd name="T22" fmla="*/ 1096 w 1824"/>
                <a:gd name="T23" fmla="*/ 236 h 2648"/>
                <a:gd name="T24" fmla="*/ 1164 w 1824"/>
                <a:gd name="T25" fmla="*/ 184 h 2648"/>
                <a:gd name="T26" fmla="*/ 1208 w 1824"/>
                <a:gd name="T27" fmla="*/ 154 h 2648"/>
                <a:gd name="T28" fmla="*/ 1224 w 1824"/>
                <a:gd name="T29" fmla="*/ 144 h 2648"/>
                <a:gd name="T30" fmla="*/ 1728 w 1824"/>
                <a:gd name="T31" fmla="*/ 56 h 2648"/>
                <a:gd name="T32" fmla="*/ 1568 w 1824"/>
                <a:gd name="T33" fmla="*/ 328 h 2648"/>
                <a:gd name="T34" fmla="*/ 1554 w 1824"/>
                <a:gd name="T35" fmla="*/ 332 h 2648"/>
                <a:gd name="T36" fmla="*/ 1514 w 1824"/>
                <a:gd name="T37" fmla="*/ 346 h 2648"/>
                <a:gd name="T38" fmla="*/ 1452 w 1824"/>
                <a:gd name="T39" fmla="*/ 370 h 2648"/>
                <a:gd name="T40" fmla="*/ 1370 w 1824"/>
                <a:gd name="T41" fmla="*/ 410 h 2648"/>
                <a:gd name="T42" fmla="*/ 1270 w 1824"/>
                <a:gd name="T43" fmla="*/ 466 h 2648"/>
                <a:gd name="T44" fmla="*/ 1158 w 1824"/>
                <a:gd name="T45" fmla="*/ 540 h 2648"/>
                <a:gd name="T46" fmla="*/ 1034 w 1824"/>
                <a:gd name="T47" fmla="*/ 636 h 2648"/>
                <a:gd name="T48" fmla="*/ 904 w 1824"/>
                <a:gd name="T49" fmla="*/ 756 h 2648"/>
                <a:gd name="T50" fmla="*/ 770 w 1824"/>
                <a:gd name="T51" fmla="*/ 900 h 2648"/>
                <a:gd name="T52" fmla="*/ 632 w 1824"/>
                <a:gd name="T53" fmla="*/ 1076 h 2648"/>
                <a:gd name="T54" fmla="*/ 498 w 1824"/>
                <a:gd name="T55" fmla="*/ 1280 h 2648"/>
                <a:gd name="T56" fmla="*/ 370 w 1824"/>
                <a:gd name="T57" fmla="*/ 1518 h 2648"/>
                <a:gd name="T58" fmla="*/ 248 w 1824"/>
                <a:gd name="T59" fmla="*/ 1792 h 2648"/>
                <a:gd name="T60" fmla="*/ 138 w 1824"/>
                <a:gd name="T61" fmla="*/ 2104 h 2648"/>
                <a:gd name="T62" fmla="*/ 42 w 1824"/>
                <a:gd name="T63" fmla="*/ 2456 h 2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24" h="2648">
                  <a:moveTo>
                    <a:pt x="0" y="2648"/>
                  </a:moveTo>
                  <a:lnTo>
                    <a:pt x="12" y="2464"/>
                  </a:lnTo>
                  <a:lnTo>
                    <a:pt x="32" y="2288"/>
                  </a:lnTo>
                  <a:lnTo>
                    <a:pt x="56" y="2120"/>
                  </a:lnTo>
                  <a:lnTo>
                    <a:pt x="88" y="1960"/>
                  </a:lnTo>
                  <a:lnTo>
                    <a:pt x="124" y="1808"/>
                  </a:lnTo>
                  <a:lnTo>
                    <a:pt x="166" y="1662"/>
                  </a:lnTo>
                  <a:lnTo>
                    <a:pt x="212" y="1524"/>
                  </a:lnTo>
                  <a:lnTo>
                    <a:pt x="262" y="1394"/>
                  </a:lnTo>
                  <a:lnTo>
                    <a:pt x="316" y="1270"/>
                  </a:lnTo>
                  <a:lnTo>
                    <a:pt x="372" y="1154"/>
                  </a:lnTo>
                  <a:lnTo>
                    <a:pt x="430" y="1044"/>
                  </a:lnTo>
                  <a:lnTo>
                    <a:pt x="490" y="942"/>
                  </a:lnTo>
                  <a:lnTo>
                    <a:pt x="550" y="846"/>
                  </a:lnTo>
                  <a:lnTo>
                    <a:pt x="612" y="758"/>
                  </a:lnTo>
                  <a:lnTo>
                    <a:pt x="672" y="674"/>
                  </a:lnTo>
                  <a:lnTo>
                    <a:pt x="734" y="598"/>
                  </a:lnTo>
                  <a:lnTo>
                    <a:pt x="792" y="528"/>
                  </a:lnTo>
                  <a:lnTo>
                    <a:pt x="850" y="464"/>
                  </a:lnTo>
                  <a:lnTo>
                    <a:pt x="906" y="408"/>
                  </a:lnTo>
                  <a:lnTo>
                    <a:pt x="960" y="356"/>
                  </a:lnTo>
                  <a:lnTo>
                    <a:pt x="1010" y="310"/>
                  </a:lnTo>
                  <a:lnTo>
                    <a:pt x="1056" y="270"/>
                  </a:lnTo>
                  <a:lnTo>
                    <a:pt x="1096" y="236"/>
                  </a:lnTo>
                  <a:lnTo>
                    <a:pt x="1134" y="208"/>
                  </a:lnTo>
                  <a:lnTo>
                    <a:pt x="1164" y="184"/>
                  </a:lnTo>
                  <a:lnTo>
                    <a:pt x="1190" y="166"/>
                  </a:lnTo>
                  <a:lnTo>
                    <a:pt x="1208" y="154"/>
                  </a:lnTo>
                  <a:lnTo>
                    <a:pt x="1220" y="146"/>
                  </a:lnTo>
                  <a:lnTo>
                    <a:pt x="1224" y="144"/>
                  </a:lnTo>
                  <a:lnTo>
                    <a:pt x="848" y="0"/>
                  </a:lnTo>
                  <a:lnTo>
                    <a:pt x="1728" y="56"/>
                  </a:lnTo>
                  <a:lnTo>
                    <a:pt x="1824" y="480"/>
                  </a:lnTo>
                  <a:lnTo>
                    <a:pt x="1568" y="328"/>
                  </a:lnTo>
                  <a:lnTo>
                    <a:pt x="1564" y="328"/>
                  </a:lnTo>
                  <a:lnTo>
                    <a:pt x="1554" y="332"/>
                  </a:lnTo>
                  <a:lnTo>
                    <a:pt x="1538" y="338"/>
                  </a:lnTo>
                  <a:lnTo>
                    <a:pt x="1514" y="346"/>
                  </a:lnTo>
                  <a:lnTo>
                    <a:pt x="1486" y="356"/>
                  </a:lnTo>
                  <a:lnTo>
                    <a:pt x="1452" y="370"/>
                  </a:lnTo>
                  <a:lnTo>
                    <a:pt x="1412" y="388"/>
                  </a:lnTo>
                  <a:lnTo>
                    <a:pt x="1370" y="410"/>
                  </a:lnTo>
                  <a:lnTo>
                    <a:pt x="1322" y="436"/>
                  </a:lnTo>
                  <a:lnTo>
                    <a:pt x="1270" y="466"/>
                  </a:lnTo>
                  <a:lnTo>
                    <a:pt x="1216" y="500"/>
                  </a:lnTo>
                  <a:lnTo>
                    <a:pt x="1158" y="540"/>
                  </a:lnTo>
                  <a:lnTo>
                    <a:pt x="1098" y="584"/>
                  </a:lnTo>
                  <a:lnTo>
                    <a:pt x="1034" y="636"/>
                  </a:lnTo>
                  <a:lnTo>
                    <a:pt x="970" y="692"/>
                  </a:lnTo>
                  <a:lnTo>
                    <a:pt x="904" y="756"/>
                  </a:lnTo>
                  <a:lnTo>
                    <a:pt x="836" y="824"/>
                  </a:lnTo>
                  <a:lnTo>
                    <a:pt x="770" y="900"/>
                  </a:lnTo>
                  <a:lnTo>
                    <a:pt x="700" y="984"/>
                  </a:lnTo>
                  <a:lnTo>
                    <a:pt x="632" y="1076"/>
                  </a:lnTo>
                  <a:lnTo>
                    <a:pt x="566" y="1174"/>
                  </a:lnTo>
                  <a:lnTo>
                    <a:pt x="498" y="1280"/>
                  </a:lnTo>
                  <a:lnTo>
                    <a:pt x="434" y="1394"/>
                  </a:lnTo>
                  <a:lnTo>
                    <a:pt x="370" y="1518"/>
                  </a:lnTo>
                  <a:lnTo>
                    <a:pt x="308" y="1650"/>
                  </a:lnTo>
                  <a:lnTo>
                    <a:pt x="248" y="1792"/>
                  </a:lnTo>
                  <a:lnTo>
                    <a:pt x="192" y="1944"/>
                  </a:lnTo>
                  <a:lnTo>
                    <a:pt x="138" y="2104"/>
                  </a:lnTo>
                  <a:lnTo>
                    <a:pt x="88" y="2274"/>
                  </a:lnTo>
                  <a:lnTo>
                    <a:pt x="42" y="2456"/>
                  </a:lnTo>
                  <a:lnTo>
                    <a:pt x="0" y="2648"/>
                  </a:lnTo>
                  <a:close/>
                </a:path>
              </a:pathLst>
            </a:custGeom>
            <a:gradFill rotWithShape="1">
              <a:gsLst>
                <a:gs pos="0">
                  <a:srgbClr val="D11364"/>
                </a:gs>
                <a:gs pos="100000">
                  <a:srgbClr val="D11364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FACD69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Rectangle 20"/>
            <p:cNvSpPr>
              <a:spLocks noChangeArrowheads="1"/>
            </p:cNvSpPr>
            <p:nvPr/>
          </p:nvSpPr>
          <p:spPr bwMode="gray">
            <a:xfrm>
              <a:off x="3041" y="1499"/>
              <a:ext cx="1857" cy="222"/>
            </a:xfrm>
            <a:prstGeom prst="rect">
              <a:avLst/>
            </a:prstGeom>
            <a:gradFill rotWithShape="1">
              <a:gsLst>
                <a:gs pos="0">
                  <a:srgbClr val="00906A">
                    <a:gamma/>
                    <a:shade val="72549"/>
                    <a:invGamma/>
                  </a:srgbClr>
                </a:gs>
                <a:gs pos="50000">
                  <a:srgbClr val="00906A"/>
                </a:gs>
                <a:gs pos="100000">
                  <a:srgbClr val="00906A">
                    <a:gamma/>
                    <a:shade val="72549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Verdana" pitchFamily="34" charset="0"/>
                  <a:ea typeface="宋体" charset="-122"/>
                </a:rPr>
                <a:t>Add Your Text</a:t>
              </a:r>
            </a:p>
          </p:txBody>
        </p:sp>
        <p:sp>
          <p:nvSpPr>
            <p:cNvPr id="97" name="Rectangle 21"/>
            <p:cNvSpPr>
              <a:spLocks noChangeArrowheads="1"/>
            </p:cNvSpPr>
            <p:nvPr/>
          </p:nvSpPr>
          <p:spPr bwMode="gray">
            <a:xfrm>
              <a:off x="2481" y="2112"/>
              <a:ext cx="2023" cy="218"/>
            </a:xfrm>
            <a:prstGeom prst="rect">
              <a:avLst/>
            </a:prstGeom>
            <a:gradFill rotWithShape="1">
              <a:gsLst>
                <a:gs pos="0">
                  <a:srgbClr val="8041FF">
                    <a:gamma/>
                    <a:shade val="72549"/>
                    <a:invGamma/>
                  </a:srgbClr>
                </a:gs>
                <a:gs pos="50000">
                  <a:srgbClr val="8041FF"/>
                </a:gs>
                <a:gs pos="100000">
                  <a:srgbClr val="8041FF">
                    <a:gamma/>
                    <a:shade val="72549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Verdana" pitchFamily="34" charset="0"/>
                  <a:ea typeface="宋体" charset="-122"/>
                </a:rPr>
                <a:t>Add Your Text</a:t>
              </a:r>
            </a:p>
          </p:txBody>
        </p:sp>
        <p:sp>
          <p:nvSpPr>
            <p:cNvPr id="98" name="Freeform 22"/>
            <p:cNvSpPr>
              <a:spLocks/>
            </p:cNvSpPr>
            <p:nvPr/>
          </p:nvSpPr>
          <p:spPr bwMode="gray">
            <a:xfrm>
              <a:off x="1927" y="2325"/>
              <a:ext cx="2572" cy="398"/>
            </a:xfrm>
            <a:custGeom>
              <a:avLst/>
              <a:gdLst>
                <a:gd name="T0" fmla="*/ 1742 w 2048"/>
                <a:gd name="T1" fmla="*/ 286 h 286"/>
                <a:gd name="T2" fmla="*/ 0 w 2048"/>
                <a:gd name="T3" fmla="*/ 286 h 286"/>
                <a:gd name="T4" fmla="*/ 446 w 2048"/>
                <a:gd name="T5" fmla="*/ 0 h 286"/>
                <a:gd name="T6" fmla="*/ 2048 w 2048"/>
                <a:gd name="T7" fmla="*/ 0 h 286"/>
                <a:gd name="T8" fmla="*/ 1742 w 2048"/>
                <a:gd name="T9" fmla="*/ 28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8" h="286">
                  <a:moveTo>
                    <a:pt x="1742" y="286"/>
                  </a:moveTo>
                  <a:lnTo>
                    <a:pt x="0" y="286"/>
                  </a:lnTo>
                  <a:lnTo>
                    <a:pt x="446" y="0"/>
                  </a:lnTo>
                  <a:lnTo>
                    <a:pt x="2048" y="0"/>
                  </a:lnTo>
                  <a:lnTo>
                    <a:pt x="1742" y="286"/>
                  </a:lnTo>
                  <a:close/>
                </a:path>
              </a:pathLst>
            </a:custGeom>
            <a:solidFill>
              <a:srgbClr val="FF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80808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9" name="Rectangle 23"/>
            <p:cNvSpPr>
              <a:spLocks noChangeArrowheads="1"/>
            </p:cNvSpPr>
            <p:nvPr/>
          </p:nvSpPr>
          <p:spPr bwMode="gray">
            <a:xfrm>
              <a:off x="1928" y="2723"/>
              <a:ext cx="2191" cy="217"/>
            </a:xfrm>
            <a:prstGeom prst="rect">
              <a:avLst/>
            </a:prstGeom>
            <a:gradFill rotWithShape="1">
              <a:gsLst>
                <a:gs pos="0">
                  <a:srgbClr val="DC7150">
                    <a:gamma/>
                    <a:shade val="72549"/>
                    <a:invGamma/>
                  </a:srgbClr>
                </a:gs>
                <a:gs pos="50000">
                  <a:srgbClr val="DC7150"/>
                </a:gs>
                <a:gs pos="100000">
                  <a:srgbClr val="DC7150">
                    <a:gamma/>
                    <a:shade val="72549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Verdana" pitchFamily="34" charset="0"/>
                  <a:ea typeface="宋体" charset="-122"/>
                </a:rPr>
                <a:t>Add Your Text</a:t>
              </a:r>
            </a:p>
          </p:txBody>
        </p:sp>
        <p:sp>
          <p:nvSpPr>
            <p:cNvPr id="100" name="Rectangle 24"/>
            <p:cNvSpPr>
              <a:spLocks noChangeArrowheads="1"/>
            </p:cNvSpPr>
            <p:nvPr/>
          </p:nvSpPr>
          <p:spPr bwMode="gray">
            <a:xfrm>
              <a:off x="1371" y="3333"/>
              <a:ext cx="2357" cy="217"/>
            </a:xfrm>
            <a:prstGeom prst="rect">
              <a:avLst/>
            </a:prstGeom>
            <a:gradFill rotWithShape="1">
              <a:gsLst>
                <a:gs pos="0">
                  <a:srgbClr val="D0A11C">
                    <a:gamma/>
                    <a:shade val="72549"/>
                    <a:invGamma/>
                  </a:srgbClr>
                </a:gs>
                <a:gs pos="50000">
                  <a:srgbClr val="D0A11C"/>
                </a:gs>
                <a:gs pos="100000">
                  <a:srgbClr val="D0A11C">
                    <a:gamma/>
                    <a:shade val="72549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Verdana" pitchFamily="34" charset="0"/>
                  <a:ea typeface="宋体" charset="-122"/>
                </a:rPr>
                <a:t>Add Your Text</a:t>
              </a:r>
            </a:p>
          </p:txBody>
        </p:sp>
        <p:sp>
          <p:nvSpPr>
            <p:cNvPr id="150" name="Text Box 25"/>
            <p:cNvSpPr txBox="1">
              <a:spLocks noChangeArrowheads="1"/>
            </p:cNvSpPr>
            <p:nvPr/>
          </p:nvSpPr>
          <p:spPr bwMode="auto">
            <a:xfrm>
              <a:off x="690" y="1341"/>
              <a:ext cx="91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Verdana" pitchFamily="34" charset="0"/>
                  <a:ea typeface="宋体" charset="-122"/>
                </a:rPr>
                <a:t>Add Your Text</a:t>
              </a:r>
            </a:p>
          </p:txBody>
        </p:sp>
        <p:sp>
          <p:nvSpPr>
            <p:cNvPr id="151" name="Text Box 26"/>
            <p:cNvSpPr txBox="1">
              <a:spLocks noChangeArrowheads="1"/>
            </p:cNvSpPr>
            <p:nvPr/>
          </p:nvSpPr>
          <p:spPr bwMode="auto">
            <a:xfrm>
              <a:off x="690" y="1944"/>
              <a:ext cx="91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Verdana" pitchFamily="34" charset="0"/>
                  <a:ea typeface="宋体" charset="-122"/>
                </a:rPr>
                <a:t>Add Your Text</a:t>
              </a:r>
            </a:p>
          </p:txBody>
        </p:sp>
        <p:sp>
          <p:nvSpPr>
            <p:cNvPr id="152" name="Text Box 27"/>
            <p:cNvSpPr txBox="1">
              <a:spLocks noChangeArrowheads="1"/>
            </p:cNvSpPr>
            <p:nvPr/>
          </p:nvSpPr>
          <p:spPr bwMode="auto">
            <a:xfrm>
              <a:off x="690" y="2575"/>
              <a:ext cx="91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Verdana" pitchFamily="34" charset="0"/>
                  <a:ea typeface="宋体" charset="-122"/>
                </a:rPr>
                <a:t>Add Your Text</a:t>
              </a:r>
            </a:p>
          </p:txBody>
        </p:sp>
        <p:sp>
          <p:nvSpPr>
            <p:cNvPr id="153" name="Text Box 28"/>
            <p:cNvSpPr txBox="1">
              <a:spLocks noChangeArrowheads="1"/>
            </p:cNvSpPr>
            <p:nvPr/>
          </p:nvSpPr>
          <p:spPr bwMode="auto">
            <a:xfrm>
              <a:off x="690" y="3164"/>
              <a:ext cx="91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Verdana" pitchFamily="34" charset="0"/>
                  <a:ea typeface="宋体" charset="-122"/>
                </a:rPr>
                <a:t>Add Your Text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17592</TotalTime>
  <Words>24</Words>
  <Application>Microsoft Office PowerPoint</Application>
  <PresentationFormat>全屏显示(4:3)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699</cp:revision>
  <dcterms:created xsi:type="dcterms:W3CDTF">2009-02-11T05:37:22Z</dcterms:created>
  <dcterms:modified xsi:type="dcterms:W3CDTF">2012-07-19T14:26:46Z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