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31"/>
          <p:cNvGrpSpPr>
            <a:grpSpLocks/>
          </p:cNvGrpSpPr>
          <p:nvPr/>
        </p:nvGrpSpPr>
        <p:grpSpPr bwMode="auto">
          <a:xfrm>
            <a:off x="1828800" y="1771054"/>
            <a:ext cx="5410200" cy="665163"/>
            <a:chOff x="1152" y="1104"/>
            <a:chExt cx="3408" cy="419"/>
          </a:xfrm>
        </p:grpSpPr>
        <p:grpSp>
          <p:nvGrpSpPr>
            <p:cNvPr id="68" name="Group 3"/>
            <p:cNvGrpSpPr>
              <a:grpSpLocks/>
            </p:cNvGrpSpPr>
            <p:nvPr/>
          </p:nvGrpSpPr>
          <p:grpSpPr bwMode="auto">
            <a:xfrm>
              <a:off x="1152" y="1104"/>
              <a:ext cx="480" cy="419"/>
              <a:chOff x="1110" y="2656"/>
              <a:chExt cx="1549" cy="1351"/>
            </a:xfrm>
          </p:grpSpPr>
          <p:sp>
            <p:nvSpPr>
              <p:cNvPr id="72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8DDA62">
                      <a:gamma/>
                      <a:shade val="46275"/>
                      <a:invGamma/>
                    </a:srgbClr>
                  </a:gs>
                  <a:gs pos="100000">
                    <a:srgbClr val="8DDA62"/>
                  </a:gs>
                </a:gsLst>
                <a:lin ang="2700000" scaled="1"/>
              </a:gradFill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9" name="Line 11"/>
            <p:cNvSpPr>
              <a:spLocks noChangeShapeType="1"/>
            </p:cNvSpPr>
            <p:nvPr/>
          </p:nvSpPr>
          <p:spPr bwMode="auto">
            <a:xfrm>
              <a:off x="1536" y="1488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Text Box 12"/>
            <p:cNvSpPr txBox="1">
              <a:spLocks noChangeArrowheads="1"/>
            </p:cNvSpPr>
            <p:nvPr/>
          </p:nvSpPr>
          <p:spPr bwMode="auto">
            <a:xfrm>
              <a:off x="1680" y="1152"/>
              <a:ext cx="244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Click to add Title</a:t>
              </a:r>
            </a:p>
          </p:txBody>
        </p:sp>
        <p:sp>
          <p:nvSpPr>
            <p:cNvPr id="71" name="Text Box 13"/>
            <p:cNvSpPr txBox="1">
              <a:spLocks noChangeArrowheads="1"/>
            </p:cNvSpPr>
            <p:nvPr/>
          </p:nvSpPr>
          <p:spPr bwMode="gray">
            <a:xfrm>
              <a:off x="1276" y="116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1</a:t>
              </a:r>
            </a:p>
          </p:txBody>
        </p:sp>
      </p:grpSp>
      <p:grpSp>
        <p:nvGrpSpPr>
          <p:cNvPr id="75" name="Group 32"/>
          <p:cNvGrpSpPr>
            <a:grpSpLocks/>
          </p:cNvGrpSpPr>
          <p:nvPr/>
        </p:nvGrpSpPr>
        <p:grpSpPr bwMode="auto">
          <a:xfrm>
            <a:off x="1828800" y="2685454"/>
            <a:ext cx="5410200" cy="665163"/>
            <a:chOff x="1152" y="1680"/>
            <a:chExt cx="3408" cy="419"/>
          </a:xfrm>
        </p:grpSpPr>
        <p:grpSp>
          <p:nvGrpSpPr>
            <p:cNvPr id="76" name="Group 7"/>
            <p:cNvGrpSpPr>
              <a:grpSpLocks/>
            </p:cNvGrpSpPr>
            <p:nvPr/>
          </p:nvGrpSpPr>
          <p:grpSpPr bwMode="auto">
            <a:xfrm>
              <a:off x="1152" y="1680"/>
              <a:ext cx="480" cy="419"/>
              <a:chOff x="3174" y="2656"/>
              <a:chExt cx="1549" cy="1351"/>
            </a:xfrm>
          </p:grpSpPr>
          <p:sp>
            <p:nvSpPr>
              <p:cNvPr id="113" name="AutoShape 8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AutoShape 9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AutoShape 10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E68B30">
                      <a:gamma/>
                      <a:shade val="46275"/>
                      <a:invGamma/>
                    </a:srgbClr>
                  </a:gs>
                  <a:gs pos="100000">
                    <a:srgbClr val="E68B30"/>
                  </a:gs>
                </a:gsLst>
                <a:lin ang="2700000" scaled="1"/>
              </a:gradFill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0" name="Line 14"/>
            <p:cNvSpPr>
              <a:spLocks noChangeShapeType="1"/>
            </p:cNvSpPr>
            <p:nvPr/>
          </p:nvSpPr>
          <p:spPr bwMode="auto">
            <a:xfrm>
              <a:off x="1536" y="2064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Text Box 15"/>
            <p:cNvSpPr txBox="1">
              <a:spLocks noChangeArrowheads="1"/>
            </p:cNvSpPr>
            <p:nvPr/>
          </p:nvSpPr>
          <p:spPr bwMode="auto">
            <a:xfrm>
              <a:off x="1680" y="1728"/>
              <a:ext cx="244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Click to add Title</a:t>
              </a:r>
            </a:p>
          </p:txBody>
        </p:sp>
        <p:sp>
          <p:nvSpPr>
            <p:cNvPr id="112" name="Text Box 16"/>
            <p:cNvSpPr txBox="1">
              <a:spLocks noChangeArrowheads="1"/>
            </p:cNvSpPr>
            <p:nvPr/>
          </p:nvSpPr>
          <p:spPr bwMode="gray">
            <a:xfrm>
              <a:off x="1276" y="1742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2</a:t>
              </a:r>
            </a:p>
          </p:txBody>
        </p:sp>
      </p:grpSp>
      <p:grpSp>
        <p:nvGrpSpPr>
          <p:cNvPr id="116" name="Group 33"/>
          <p:cNvGrpSpPr>
            <a:grpSpLocks/>
          </p:cNvGrpSpPr>
          <p:nvPr/>
        </p:nvGrpSpPr>
        <p:grpSpPr bwMode="auto">
          <a:xfrm>
            <a:off x="1828800" y="3577629"/>
            <a:ext cx="5410200" cy="665163"/>
            <a:chOff x="1152" y="2242"/>
            <a:chExt cx="3408" cy="419"/>
          </a:xfrm>
        </p:grpSpPr>
        <p:grpSp>
          <p:nvGrpSpPr>
            <p:cNvPr id="117" name="Group 17"/>
            <p:cNvGrpSpPr>
              <a:grpSpLocks/>
            </p:cNvGrpSpPr>
            <p:nvPr/>
          </p:nvGrpSpPr>
          <p:grpSpPr bwMode="auto">
            <a:xfrm>
              <a:off x="1152" y="2242"/>
              <a:ext cx="480" cy="419"/>
              <a:chOff x="1110" y="2656"/>
              <a:chExt cx="1549" cy="1351"/>
            </a:xfrm>
          </p:grpSpPr>
          <p:sp>
            <p:nvSpPr>
              <p:cNvPr id="121" name="AutoShape 18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AutoShape 19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AutoShape 20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8DDA62">
                      <a:gamma/>
                      <a:shade val="46275"/>
                      <a:invGamma/>
                    </a:srgbClr>
                  </a:gs>
                  <a:gs pos="100000">
                    <a:srgbClr val="8DDA62"/>
                  </a:gs>
                </a:gsLst>
                <a:lin ang="2700000" scaled="1"/>
              </a:gradFill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8" name="Line 25"/>
            <p:cNvSpPr>
              <a:spLocks noChangeShapeType="1"/>
            </p:cNvSpPr>
            <p:nvPr/>
          </p:nvSpPr>
          <p:spPr bwMode="auto">
            <a:xfrm>
              <a:off x="1536" y="2626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Text Box 26"/>
            <p:cNvSpPr txBox="1">
              <a:spLocks noChangeArrowheads="1"/>
            </p:cNvSpPr>
            <p:nvPr/>
          </p:nvSpPr>
          <p:spPr bwMode="auto">
            <a:xfrm>
              <a:off x="1680" y="2290"/>
              <a:ext cx="244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Click to add Title</a:t>
              </a:r>
            </a:p>
          </p:txBody>
        </p:sp>
        <p:sp>
          <p:nvSpPr>
            <p:cNvPr id="120" name="Text Box 27"/>
            <p:cNvSpPr txBox="1">
              <a:spLocks noChangeArrowheads="1"/>
            </p:cNvSpPr>
            <p:nvPr/>
          </p:nvSpPr>
          <p:spPr bwMode="gray">
            <a:xfrm>
              <a:off x="1276" y="230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3</a:t>
              </a:r>
            </a:p>
          </p:txBody>
        </p:sp>
      </p:grpSp>
      <p:grpSp>
        <p:nvGrpSpPr>
          <p:cNvPr id="124" name="Group 34"/>
          <p:cNvGrpSpPr>
            <a:grpSpLocks/>
          </p:cNvGrpSpPr>
          <p:nvPr/>
        </p:nvGrpSpPr>
        <p:grpSpPr bwMode="auto">
          <a:xfrm>
            <a:off x="1828800" y="4492029"/>
            <a:ext cx="5410200" cy="665163"/>
            <a:chOff x="1152" y="2818"/>
            <a:chExt cx="3408" cy="419"/>
          </a:xfrm>
        </p:grpSpPr>
        <p:grpSp>
          <p:nvGrpSpPr>
            <p:cNvPr id="125" name="Group 21"/>
            <p:cNvGrpSpPr>
              <a:grpSpLocks/>
            </p:cNvGrpSpPr>
            <p:nvPr/>
          </p:nvGrpSpPr>
          <p:grpSpPr bwMode="auto">
            <a:xfrm>
              <a:off x="1152" y="2818"/>
              <a:ext cx="480" cy="419"/>
              <a:chOff x="3174" y="2656"/>
              <a:chExt cx="1549" cy="1351"/>
            </a:xfrm>
          </p:grpSpPr>
          <p:sp>
            <p:nvSpPr>
              <p:cNvPr id="129" name="AutoShape 22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AutoShape 23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AutoShape 24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E68B30">
                      <a:gamma/>
                      <a:shade val="46275"/>
                      <a:invGamma/>
                    </a:srgbClr>
                  </a:gs>
                  <a:gs pos="100000">
                    <a:srgbClr val="E68B30"/>
                  </a:gs>
                </a:gsLst>
                <a:lin ang="2700000" scaled="1"/>
              </a:gradFill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6" name="Line 28"/>
            <p:cNvSpPr>
              <a:spLocks noChangeShapeType="1"/>
            </p:cNvSpPr>
            <p:nvPr/>
          </p:nvSpPr>
          <p:spPr bwMode="auto">
            <a:xfrm>
              <a:off x="1536" y="3202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Text Box 29"/>
            <p:cNvSpPr txBox="1">
              <a:spLocks noChangeArrowheads="1"/>
            </p:cNvSpPr>
            <p:nvPr/>
          </p:nvSpPr>
          <p:spPr bwMode="auto">
            <a:xfrm>
              <a:off x="1680" y="2866"/>
              <a:ext cx="244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Click to add Title</a:t>
              </a:r>
            </a:p>
          </p:txBody>
        </p:sp>
        <p:sp>
          <p:nvSpPr>
            <p:cNvPr id="128" name="Text Box 30"/>
            <p:cNvSpPr txBox="1">
              <a:spLocks noChangeArrowheads="1"/>
            </p:cNvSpPr>
            <p:nvPr/>
          </p:nvSpPr>
          <p:spPr bwMode="gray">
            <a:xfrm>
              <a:off x="1276" y="2880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17574</TotalTime>
  <Words>20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689</cp:revision>
  <dcterms:created xsi:type="dcterms:W3CDTF">2009-02-11T05:37:22Z</dcterms:created>
  <dcterms:modified xsi:type="dcterms:W3CDTF">2012-07-19T14:20:27Z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