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35"/>
          <p:cNvGrpSpPr>
            <a:grpSpLocks/>
          </p:cNvGrpSpPr>
          <p:nvPr/>
        </p:nvGrpSpPr>
        <p:grpSpPr bwMode="auto">
          <a:xfrm>
            <a:off x="155762" y="1663700"/>
            <a:ext cx="8382000" cy="4102100"/>
            <a:chOff x="0" y="1048"/>
            <a:chExt cx="5280" cy="2584"/>
          </a:xfrm>
        </p:grpSpPr>
        <p:grpSp>
          <p:nvGrpSpPr>
            <p:cNvPr id="78" name="Group 3"/>
            <p:cNvGrpSpPr>
              <a:grpSpLocks/>
            </p:cNvGrpSpPr>
            <p:nvPr/>
          </p:nvGrpSpPr>
          <p:grpSpPr bwMode="auto">
            <a:xfrm>
              <a:off x="0" y="3038"/>
              <a:ext cx="3888" cy="594"/>
              <a:chOff x="0" y="3198"/>
              <a:chExt cx="5056" cy="816"/>
            </a:xfrm>
          </p:grpSpPr>
          <p:sp>
            <p:nvSpPr>
              <p:cNvPr id="105" name="Rectangle 4"/>
              <p:cNvSpPr>
                <a:spLocks noChangeArrowheads="1"/>
              </p:cNvSpPr>
              <p:nvPr/>
            </p:nvSpPr>
            <p:spPr bwMode="gray">
              <a:xfrm>
                <a:off x="0" y="3408"/>
                <a:ext cx="4766" cy="576"/>
              </a:xfrm>
              <a:prstGeom prst="rect">
                <a:avLst/>
              </a:prstGeom>
              <a:gradFill rotWithShape="1">
                <a:gsLst>
                  <a:gs pos="0">
                    <a:srgbClr val="249260"/>
                  </a:gs>
                  <a:gs pos="100000">
                    <a:srgbClr val="3BA7E3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106" name="Group 5"/>
              <p:cNvGrpSpPr>
                <a:grpSpLocks/>
              </p:cNvGrpSpPr>
              <p:nvPr/>
            </p:nvGrpSpPr>
            <p:grpSpPr bwMode="auto">
              <a:xfrm>
                <a:off x="4233" y="3198"/>
                <a:ext cx="823" cy="816"/>
                <a:chOff x="2016" y="1920"/>
                <a:chExt cx="1680" cy="1680"/>
              </a:xfrm>
            </p:grpSpPr>
            <p:sp>
              <p:nvSpPr>
                <p:cNvPr id="108" name="Oval 6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A7E3"/>
                    </a:gs>
                    <a:gs pos="100000">
                      <a:srgbClr val="3BA7E3">
                        <a:gamma/>
                        <a:shade val="24314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9" name="Freeform 7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301 w 1321"/>
                    <a:gd name="T1" fmla="*/ 401 h 712"/>
                    <a:gd name="T2" fmla="*/ 1317 w 1321"/>
                    <a:gd name="T3" fmla="*/ 442 h 712"/>
                    <a:gd name="T4" fmla="*/ 1321 w 1321"/>
                    <a:gd name="T5" fmla="*/ 481 h 712"/>
                    <a:gd name="T6" fmla="*/ 1315 w 1321"/>
                    <a:gd name="T7" fmla="*/ 516 h 712"/>
                    <a:gd name="T8" fmla="*/ 1298 w 1321"/>
                    <a:gd name="T9" fmla="*/ 550 h 712"/>
                    <a:gd name="T10" fmla="*/ 1272 w 1321"/>
                    <a:gd name="T11" fmla="*/ 579 h 712"/>
                    <a:gd name="T12" fmla="*/ 1239 w 1321"/>
                    <a:gd name="T13" fmla="*/ 604 h 712"/>
                    <a:gd name="T14" fmla="*/ 1196 w 1321"/>
                    <a:gd name="T15" fmla="*/ 628 h 712"/>
                    <a:gd name="T16" fmla="*/ 1147 w 1321"/>
                    <a:gd name="T17" fmla="*/ 649 h 712"/>
                    <a:gd name="T18" fmla="*/ 1092 w 1321"/>
                    <a:gd name="T19" fmla="*/ 667 h 712"/>
                    <a:gd name="T20" fmla="*/ 1031 w 1321"/>
                    <a:gd name="T21" fmla="*/ 683 h 712"/>
                    <a:gd name="T22" fmla="*/ 967 w 1321"/>
                    <a:gd name="T23" fmla="*/ 694 h 712"/>
                    <a:gd name="T24" fmla="*/ 896 w 1321"/>
                    <a:gd name="T25" fmla="*/ 704 h 712"/>
                    <a:gd name="T26" fmla="*/ 824 w 1321"/>
                    <a:gd name="T27" fmla="*/ 710 h 712"/>
                    <a:gd name="T28" fmla="*/ 795 w 1321"/>
                    <a:gd name="T29" fmla="*/ 712 h 712"/>
                    <a:gd name="T30" fmla="*/ 476 w 1321"/>
                    <a:gd name="T31" fmla="*/ 712 h 712"/>
                    <a:gd name="T32" fmla="*/ 472 w 1321"/>
                    <a:gd name="T33" fmla="*/ 712 h 712"/>
                    <a:gd name="T34" fmla="*/ 409 w 1321"/>
                    <a:gd name="T35" fmla="*/ 708 h 712"/>
                    <a:gd name="T36" fmla="*/ 348 w 1321"/>
                    <a:gd name="T37" fmla="*/ 704 h 712"/>
                    <a:gd name="T38" fmla="*/ 290 w 1321"/>
                    <a:gd name="T39" fmla="*/ 696 h 712"/>
                    <a:gd name="T40" fmla="*/ 235 w 1321"/>
                    <a:gd name="T41" fmla="*/ 689 h 712"/>
                    <a:gd name="T42" fmla="*/ 186 w 1321"/>
                    <a:gd name="T43" fmla="*/ 677 h 712"/>
                    <a:gd name="T44" fmla="*/ 141 w 1321"/>
                    <a:gd name="T45" fmla="*/ 663 h 712"/>
                    <a:gd name="T46" fmla="*/ 102 w 1321"/>
                    <a:gd name="T47" fmla="*/ 648 h 712"/>
                    <a:gd name="T48" fmla="*/ 67 w 1321"/>
                    <a:gd name="T49" fmla="*/ 630 h 712"/>
                    <a:gd name="T50" fmla="*/ 39 w 1321"/>
                    <a:gd name="T51" fmla="*/ 608 h 712"/>
                    <a:gd name="T52" fmla="*/ 18 w 1321"/>
                    <a:gd name="T53" fmla="*/ 583 h 712"/>
                    <a:gd name="T54" fmla="*/ 6 w 1321"/>
                    <a:gd name="T55" fmla="*/ 554 h 712"/>
                    <a:gd name="T56" fmla="*/ 0 w 1321"/>
                    <a:gd name="T57" fmla="*/ 524 h 712"/>
                    <a:gd name="T58" fmla="*/ 0 w 1321"/>
                    <a:gd name="T59" fmla="*/ 520 h 712"/>
                    <a:gd name="T60" fmla="*/ 4 w 1321"/>
                    <a:gd name="T61" fmla="*/ 487 h 712"/>
                    <a:gd name="T62" fmla="*/ 16 w 1321"/>
                    <a:gd name="T63" fmla="*/ 446 h 712"/>
                    <a:gd name="T64" fmla="*/ 51 w 1321"/>
                    <a:gd name="T65" fmla="*/ 370 h 712"/>
                    <a:gd name="T66" fmla="*/ 94 w 1321"/>
                    <a:gd name="T67" fmla="*/ 299 h 712"/>
                    <a:gd name="T68" fmla="*/ 147 w 1321"/>
                    <a:gd name="T69" fmla="*/ 235 h 712"/>
                    <a:gd name="T70" fmla="*/ 204 w 1321"/>
                    <a:gd name="T71" fmla="*/ 176 h 712"/>
                    <a:gd name="T72" fmla="*/ 270 w 1321"/>
                    <a:gd name="T73" fmla="*/ 125 h 712"/>
                    <a:gd name="T74" fmla="*/ 341 w 1321"/>
                    <a:gd name="T75" fmla="*/ 82 h 712"/>
                    <a:gd name="T76" fmla="*/ 415 w 1321"/>
                    <a:gd name="T77" fmla="*/ 47 h 712"/>
                    <a:gd name="T78" fmla="*/ 497 w 1321"/>
                    <a:gd name="T79" fmla="*/ 21 h 712"/>
                    <a:gd name="T80" fmla="*/ 581 w 1321"/>
                    <a:gd name="T81" fmla="*/ 6 h 712"/>
                    <a:gd name="T82" fmla="*/ 667 w 1321"/>
                    <a:gd name="T83" fmla="*/ 0 h 712"/>
                    <a:gd name="T84" fmla="*/ 667 w 1321"/>
                    <a:gd name="T85" fmla="*/ 0 h 712"/>
                    <a:gd name="T86" fmla="*/ 759 w 1321"/>
                    <a:gd name="T87" fmla="*/ 6 h 712"/>
                    <a:gd name="T88" fmla="*/ 847 w 1321"/>
                    <a:gd name="T89" fmla="*/ 23 h 712"/>
                    <a:gd name="T90" fmla="*/ 932 w 1321"/>
                    <a:gd name="T91" fmla="*/ 53 h 712"/>
                    <a:gd name="T92" fmla="*/ 1010 w 1321"/>
                    <a:gd name="T93" fmla="*/ 90 h 712"/>
                    <a:gd name="T94" fmla="*/ 1082 w 1321"/>
                    <a:gd name="T95" fmla="*/ 137 h 712"/>
                    <a:gd name="T96" fmla="*/ 1149 w 1321"/>
                    <a:gd name="T97" fmla="*/ 194 h 712"/>
                    <a:gd name="T98" fmla="*/ 1208 w 1321"/>
                    <a:gd name="T99" fmla="*/ 256 h 712"/>
                    <a:gd name="T100" fmla="*/ 1258 w 1321"/>
                    <a:gd name="T101" fmla="*/ 325 h 712"/>
                    <a:gd name="T102" fmla="*/ 1301 w 1321"/>
                    <a:gd name="T103" fmla="*/ 401 h 712"/>
                    <a:gd name="T104" fmla="*/ 1301 w 1321"/>
                    <a:gd name="T105" fmla="*/ 401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3BA7E3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BBF6E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07" name="Text Box 8"/>
              <p:cNvSpPr txBox="1">
                <a:spLocks noChangeArrowheads="1"/>
              </p:cNvSpPr>
              <p:nvPr/>
            </p:nvSpPr>
            <p:spPr bwMode="gray">
              <a:xfrm>
                <a:off x="4542" y="3252"/>
                <a:ext cx="358" cy="39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uLnTx/>
                    <a:uFillTx/>
                    <a:latin typeface="Verdana" pitchFamily="34" charset="0"/>
                    <a:ea typeface="宋体" charset="-122"/>
                  </a:rPr>
                  <a:t>D</a:t>
                </a:r>
              </a:p>
            </p:txBody>
          </p:sp>
        </p:grpSp>
        <p:grpSp>
          <p:nvGrpSpPr>
            <p:cNvPr id="79" name="Group 9"/>
            <p:cNvGrpSpPr>
              <a:grpSpLocks/>
            </p:cNvGrpSpPr>
            <p:nvPr/>
          </p:nvGrpSpPr>
          <p:grpSpPr bwMode="auto">
            <a:xfrm>
              <a:off x="0" y="1718"/>
              <a:ext cx="3116" cy="586"/>
              <a:chOff x="0" y="1666"/>
              <a:chExt cx="4028" cy="806"/>
            </a:xfrm>
          </p:grpSpPr>
          <p:sp>
            <p:nvSpPr>
              <p:cNvPr id="99" name="Rectangle 10"/>
              <p:cNvSpPr>
                <a:spLocks noChangeArrowheads="1"/>
              </p:cNvSpPr>
              <p:nvPr/>
            </p:nvSpPr>
            <p:spPr bwMode="gray">
              <a:xfrm>
                <a:off x="0" y="1868"/>
                <a:ext cx="3478" cy="576"/>
              </a:xfrm>
              <a:prstGeom prst="rect">
                <a:avLst/>
              </a:prstGeom>
              <a:gradFill rotWithShape="1">
                <a:gsLst>
                  <a:gs pos="0">
                    <a:srgbClr val="249260"/>
                  </a:gs>
                  <a:gs pos="100000">
                    <a:srgbClr val="8DDA6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100" name="Group 11"/>
              <p:cNvGrpSpPr>
                <a:grpSpLocks/>
              </p:cNvGrpSpPr>
              <p:nvPr/>
            </p:nvGrpSpPr>
            <p:grpSpPr bwMode="auto">
              <a:xfrm>
                <a:off x="3217" y="1666"/>
                <a:ext cx="811" cy="806"/>
                <a:chOff x="3938" y="1968"/>
                <a:chExt cx="430" cy="437"/>
              </a:xfrm>
            </p:grpSpPr>
            <p:grpSp>
              <p:nvGrpSpPr>
                <p:cNvPr id="101" name="Group 12"/>
                <p:cNvGrpSpPr>
                  <a:grpSpLocks/>
                </p:cNvGrpSpPr>
                <p:nvPr/>
              </p:nvGrpSpPr>
              <p:grpSpPr bwMode="auto">
                <a:xfrm>
                  <a:off x="3938" y="1968"/>
                  <a:ext cx="430" cy="437"/>
                  <a:chOff x="2016" y="1920"/>
                  <a:chExt cx="1680" cy="1680"/>
                </a:xfrm>
              </p:grpSpPr>
              <p:sp>
                <p:nvSpPr>
                  <p:cNvPr id="103" name="Oval 13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1920"/>
                    <a:ext cx="1680" cy="168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8DDA62"/>
                      </a:gs>
                      <a:gs pos="100000">
                        <a:srgbClr val="8DDA62">
                          <a:gamma/>
                          <a:shade val="30196"/>
                          <a:invGamma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04" name="Freeform 14"/>
                  <p:cNvSpPr>
                    <a:spLocks/>
                  </p:cNvSpPr>
                  <p:nvPr/>
                </p:nvSpPr>
                <p:spPr bwMode="gray">
                  <a:xfrm>
                    <a:off x="2208" y="1948"/>
                    <a:ext cx="1296" cy="634"/>
                  </a:xfrm>
                  <a:custGeom>
                    <a:avLst/>
                    <a:gdLst>
                      <a:gd name="T0" fmla="*/ 1301 w 1321"/>
                      <a:gd name="T1" fmla="*/ 401 h 712"/>
                      <a:gd name="T2" fmla="*/ 1317 w 1321"/>
                      <a:gd name="T3" fmla="*/ 442 h 712"/>
                      <a:gd name="T4" fmla="*/ 1321 w 1321"/>
                      <a:gd name="T5" fmla="*/ 481 h 712"/>
                      <a:gd name="T6" fmla="*/ 1315 w 1321"/>
                      <a:gd name="T7" fmla="*/ 516 h 712"/>
                      <a:gd name="T8" fmla="*/ 1298 w 1321"/>
                      <a:gd name="T9" fmla="*/ 550 h 712"/>
                      <a:gd name="T10" fmla="*/ 1272 w 1321"/>
                      <a:gd name="T11" fmla="*/ 579 h 712"/>
                      <a:gd name="T12" fmla="*/ 1239 w 1321"/>
                      <a:gd name="T13" fmla="*/ 604 h 712"/>
                      <a:gd name="T14" fmla="*/ 1196 w 1321"/>
                      <a:gd name="T15" fmla="*/ 628 h 712"/>
                      <a:gd name="T16" fmla="*/ 1147 w 1321"/>
                      <a:gd name="T17" fmla="*/ 649 h 712"/>
                      <a:gd name="T18" fmla="*/ 1092 w 1321"/>
                      <a:gd name="T19" fmla="*/ 667 h 712"/>
                      <a:gd name="T20" fmla="*/ 1031 w 1321"/>
                      <a:gd name="T21" fmla="*/ 683 h 712"/>
                      <a:gd name="T22" fmla="*/ 967 w 1321"/>
                      <a:gd name="T23" fmla="*/ 694 h 712"/>
                      <a:gd name="T24" fmla="*/ 896 w 1321"/>
                      <a:gd name="T25" fmla="*/ 704 h 712"/>
                      <a:gd name="T26" fmla="*/ 824 w 1321"/>
                      <a:gd name="T27" fmla="*/ 710 h 712"/>
                      <a:gd name="T28" fmla="*/ 795 w 1321"/>
                      <a:gd name="T29" fmla="*/ 712 h 712"/>
                      <a:gd name="T30" fmla="*/ 476 w 1321"/>
                      <a:gd name="T31" fmla="*/ 712 h 712"/>
                      <a:gd name="T32" fmla="*/ 472 w 1321"/>
                      <a:gd name="T33" fmla="*/ 712 h 712"/>
                      <a:gd name="T34" fmla="*/ 409 w 1321"/>
                      <a:gd name="T35" fmla="*/ 708 h 712"/>
                      <a:gd name="T36" fmla="*/ 348 w 1321"/>
                      <a:gd name="T37" fmla="*/ 704 h 712"/>
                      <a:gd name="T38" fmla="*/ 290 w 1321"/>
                      <a:gd name="T39" fmla="*/ 696 h 712"/>
                      <a:gd name="T40" fmla="*/ 235 w 1321"/>
                      <a:gd name="T41" fmla="*/ 689 h 712"/>
                      <a:gd name="T42" fmla="*/ 186 w 1321"/>
                      <a:gd name="T43" fmla="*/ 677 h 712"/>
                      <a:gd name="T44" fmla="*/ 141 w 1321"/>
                      <a:gd name="T45" fmla="*/ 663 h 712"/>
                      <a:gd name="T46" fmla="*/ 102 w 1321"/>
                      <a:gd name="T47" fmla="*/ 648 h 712"/>
                      <a:gd name="T48" fmla="*/ 67 w 1321"/>
                      <a:gd name="T49" fmla="*/ 630 h 712"/>
                      <a:gd name="T50" fmla="*/ 39 w 1321"/>
                      <a:gd name="T51" fmla="*/ 608 h 712"/>
                      <a:gd name="T52" fmla="*/ 18 w 1321"/>
                      <a:gd name="T53" fmla="*/ 583 h 712"/>
                      <a:gd name="T54" fmla="*/ 6 w 1321"/>
                      <a:gd name="T55" fmla="*/ 554 h 712"/>
                      <a:gd name="T56" fmla="*/ 0 w 1321"/>
                      <a:gd name="T57" fmla="*/ 524 h 712"/>
                      <a:gd name="T58" fmla="*/ 0 w 1321"/>
                      <a:gd name="T59" fmla="*/ 520 h 712"/>
                      <a:gd name="T60" fmla="*/ 4 w 1321"/>
                      <a:gd name="T61" fmla="*/ 487 h 712"/>
                      <a:gd name="T62" fmla="*/ 16 w 1321"/>
                      <a:gd name="T63" fmla="*/ 446 h 712"/>
                      <a:gd name="T64" fmla="*/ 51 w 1321"/>
                      <a:gd name="T65" fmla="*/ 370 h 712"/>
                      <a:gd name="T66" fmla="*/ 94 w 1321"/>
                      <a:gd name="T67" fmla="*/ 299 h 712"/>
                      <a:gd name="T68" fmla="*/ 147 w 1321"/>
                      <a:gd name="T69" fmla="*/ 235 h 712"/>
                      <a:gd name="T70" fmla="*/ 204 w 1321"/>
                      <a:gd name="T71" fmla="*/ 176 h 712"/>
                      <a:gd name="T72" fmla="*/ 270 w 1321"/>
                      <a:gd name="T73" fmla="*/ 125 h 712"/>
                      <a:gd name="T74" fmla="*/ 341 w 1321"/>
                      <a:gd name="T75" fmla="*/ 82 h 712"/>
                      <a:gd name="T76" fmla="*/ 415 w 1321"/>
                      <a:gd name="T77" fmla="*/ 47 h 712"/>
                      <a:gd name="T78" fmla="*/ 497 w 1321"/>
                      <a:gd name="T79" fmla="*/ 21 h 712"/>
                      <a:gd name="T80" fmla="*/ 581 w 1321"/>
                      <a:gd name="T81" fmla="*/ 6 h 712"/>
                      <a:gd name="T82" fmla="*/ 667 w 1321"/>
                      <a:gd name="T83" fmla="*/ 0 h 712"/>
                      <a:gd name="T84" fmla="*/ 667 w 1321"/>
                      <a:gd name="T85" fmla="*/ 0 h 712"/>
                      <a:gd name="T86" fmla="*/ 759 w 1321"/>
                      <a:gd name="T87" fmla="*/ 6 h 712"/>
                      <a:gd name="T88" fmla="*/ 847 w 1321"/>
                      <a:gd name="T89" fmla="*/ 23 h 712"/>
                      <a:gd name="T90" fmla="*/ 932 w 1321"/>
                      <a:gd name="T91" fmla="*/ 53 h 712"/>
                      <a:gd name="T92" fmla="*/ 1010 w 1321"/>
                      <a:gd name="T93" fmla="*/ 90 h 712"/>
                      <a:gd name="T94" fmla="*/ 1082 w 1321"/>
                      <a:gd name="T95" fmla="*/ 137 h 712"/>
                      <a:gd name="T96" fmla="*/ 1149 w 1321"/>
                      <a:gd name="T97" fmla="*/ 194 h 712"/>
                      <a:gd name="T98" fmla="*/ 1208 w 1321"/>
                      <a:gd name="T99" fmla="*/ 256 h 712"/>
                      <a:gd name="T100" fmla="*/ 1258 w 1321"/>
                      <a:gd name="T101" fmla="*/ 325 h 712"/>
                      <a:gd name="T102" fmla="*/ 1301 w 1321"/>
                      <a:gd name="T103" fmla="*/ 401 h 712"/>
                      <a:gd name="T104" fmla="*/ 1301 w 1321"/>
                      <a:gd name="T105" fmla="*/ 401 h 7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1321" h="712">
                        <a:moveTo>
                          <a:pt x="1301" y="401"/>
                        </a:moveTo>
                        <a:lnTo>
                          <a:pt x="1317" y="442"/>
                        </a:lnTo>
                        <a:lnTo>
                          <a:pt x="1321" y="481"/>
                        </a:lnTo>
                        <a:lnTo>
                          <a:pt x="1315" y="516"/>
                        </a:lnTo>
                        <a:lnTo>
                          <a:pt x="1298" y="550"/>
                        </a:lnTo>
                        <a:lnTo>
                          <a:pt x="1272" y="579"/>
                        </a:lnTo>
                        <a:lnTo>
                          <a:pt x="1239" y="604"/>
                        </a:lnTo>
                        <a:lnTo>
                          <a:pt x="1196" y="628"/>
                        </a:lnTo>
                        <a:lnTo>
                          <a:pt x="1147" y="649"/>
                        </a:lnTo>
                        <a:lnTo>
                          <a:pt x="1092" y="667"/>
                        </a:lnTo>
                        <a:lnTo>
                          <a:pt x="1031" y="683"/>
                        </a:lnTo>
                        <a:lnTo>
                          <a:pt x="967" y="694"/>
                        </a:lnTo>
                        <a:lnTo>
                          <a:pt x="896" y="704"/>
                        </a:lnTo>
                        <a:lnTo>
                          <a:pt x="824" y="710"/>
                        </a:lnTo>
                        <a:lnTo>
                          <a:pt x="795" y="712"/>
                        </a:lnTo>
                        <a:lnTo>
                          <a:pt x="476" y="712"/>
                        </a:lnTo>
                        <a:lnTo>
                          <a:pt x="472" y="712"/>
                        </a:lnTo>
                        <a:lnTo>
                          <a:pt x="409" y="708"/>
                        </a:lnTo>
                        <a:lnTo>
                          <a:pt x="348" y="704"/>
                        </a:lnTo>
                        <a:lnTo>
                          <a:pt x="290" y="696"/>
                        </a:lnTo>
                        <a:lnTo>
                          <a:pt x="235" y="689"/>
                        </a:lnTo>
                        <a:lnTo>
                          <a:pt x="186" y="677"/>
                        </a:lnTo>
                        <a:lnTo>
                          <a:pt x="141" y="663"/>
                        </a:lnTo>
                        <a:lnTo>
                          <a:pt x="102" y="648"/>
                        </a:lnTo>
                        <a:lnTo>
                          <a:pt x="67" y="630"/>
                        </a:lnTo>
                        <a:lnTo>
                          <a:pt x="39" y="608"/>
                        </a:lnTo>
                        <a:lnTo>
                          <a:pt x="18" y="583"/>
                        </a:lnTo>
                        <a:lnTo>
                          <a:pt x="6" y="554"/>
                        </a:lnTo>
                        <a:lnTo>
                          <a:pt x="0" y="524"/>
                        </a:lnTo>
                        <a:lnTo>
                          <a:pt x="0" y="520"/>
                        </a:lnTo>
                        <a:lnTo>
                          <a:pt x="4" y="487"/>
                        </a:lnTo>
                        <a:lnTo>
                          <a:pt x="16" y="446"/>
                        </a:lnTo>
                        <a:lnTo>
                          <a:pt x="51" y="370"/>
                        </a:lnTo>
                        <a:lnTo>
                          <a:pt x="94" y="299"/>
                        </a:lnTo>
                        <a:lnTo>
                          <a:pt x="147" y="235"/>
                        </a:lnTo>
                        <a:lnTo>
                          <a:pt x="204" y="176"/>
                        </a:lnTo>
                        <a:lnTo>
                          <a:pt x="270" y="125"/>
                        </a:lnTo>
                        <a:lnTo>
                          <a:pt x="341" y="82"/>
                        </a:lnTo>
                        <a:lnTo>
                          <a:pt x="415" y="47"/>
                        </a:lnTo>
                        <a:lnTo>
                          <a:pt x="497" y="21"/>
                        </a:lnTo>
                        <a:lnTo>
                          <a:pt x="581" y="6"/>
                        </a:lnTo>
                        <a:lnTo>
                          <a:pt x="667" y="0"/>
                        </a:lnTo>
                        <a:lnTo>
                          <a:pt x="667" y="0"/>
                        </a:lnTo>
                        <a:lnTo>
                          <a:pt x="759" y="6"/>
                        </a:lnTo>
                        <a:lnTo>
                          <a:pt x="847" y="23"/>
                        </a:lnTo>
                        <a:lnTo>
                          <a:pt x="932" y="53"/>
                        </a:lnTo>
                        <a:lnTo>
                          <a:pt x="1010" y="90"/>
                        </a:lnTo>
                        <a:lnTo>
                          <a:pt x="1082" y="137"/>
                        </a:lnTo>
                        <a:lnTo>
                          <a:pt x="1149" y="194"/>
                        </a:lnTo>
                        <a:lnTo>
                          <a:pt x="1208" y="256"/>
                        </a:lnTo>
                        <a:lnTo>
                          <a:pt x="1258" y="325"/>
                        </a:lnTo>
                        <a:lnTo>
                          <a:pt x="1301" y="401"/>
                        </a:lnTo>
                        <a:lnTo>
                          <a:pt x="1301" y="401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8DDA62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BBF6EE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102" name="Text Box 15"/>
                <p:cNvSpPr txBox="1">
                  <a:spLocks noChangeArrowheads="1"/>
                </p:cNvSpPr>
                <p:nvPr/>
              </p:nvSpPr>
              <p:spPr bwMode="gray">
                <a:xfrm>
                  <a:off x="4060" y="2028"/>
                  <a:ext cx="180" cy="21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4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FFFFFF"/>
                        </a:outerShdw>
                      </a:effectLst>
                      <a:uLnTx/>
                      <a:uFillTx/>
                      <a:latin typeface="Verdana" pitchFamily="34" charset="0"/>
                      <a:ea typeface="宋体" charset="-122"/>
                    </a:rPr>
                    <a:t>B</a:t>
                  </a:r>
                </a:p>
              </p:txBody>
            </p:sp>
          </p:grpSp>
        </p:grpSp>
        <p:grpSp>
          <p:nvGrpSpPr>
            <p:cNvPr id="80" name="Group 16"/>
            <p:cNvGrpSpPr>
              <a:grpSpLocks/>
            </p:cNvGrpSpPr>
            <p:nvPr/>
          </p:nvGrpSpPr>
          <p:grpSpPr bwMode="auto">
            <a:xfrm>
              <a:off x="0" y="2352"/>
              <a:ext cx="3517" cy="590"/>
              <a:chOff x="0" y="2426"/>
              <a:chExt cx="4563" cy="811"/>
            </a:xfrm>
          </p:grpSpPr>
          <p:sp>
            <p:nvSpPr>
              <p:cNvPr id="93" name="Rectangle 17"/>
              <p:cNvSpPr>
                <a:spLocks noChangeArrowheads="1"/>
              </p:cNvSpPr>
              <p:nvPr/>
            </p:nvSpPr>
            <p:spPr bwMode="gray">
              <a:xfrm>
                <a:off x="0" y="2651"/>
                <a:ext cx="4240" cy="577"/>
              </a:xfrm>
              <a:prstGeom prst="rect">
                <a:avLst/>
              </a:prstGeom>
              <a:gradFill rotWithShape="1">
                <a:gsLst>
                  <a:gs pos="0">
                    <a:srgbClr val="249260"/>
                  </a:gs>
                  <a:gs pos="100000">
                    <a:srgbClr val="6B8F2B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94" name="Group 18"/>
              <p:cNvGrpSpPr>
                <a:grpSpLocks/>
              </p:cNvGrpSpPr>
              <p:nvPr/>
            </p:nvGrpSpPr>
            <p:grpSpPr bwMode="auto">
              <a:xfrm>
                <a:off x="3744" y="2426"/>
                <a:ext cx="819" cy="811"/>
                <a:chOff x="3552" y="3339"/>
                <a:chExt cx="412" cy="392"/>
              </a:xfrm>
            </p:grpSpPr>
            <p:grpSp>
              <p:nvGrpSpPr>
                <p:cNvPr id="95" name="Group 19"/>
                <p:cNvGrpSpPr>
                  <a:grpSpLocks/>
                </p:cNvGrpSpPr>
                <p:nvPr/>
              </p:nvGrpSpPr>
              <p:grpSpPr bwMode="auto">
                <a:xfrm>
                  <a:off x="3552" y="3339"/>
                  <a:ext cx="412" cy="392"/>
                  <a:chOff x="2016" y="1920"/>
                  <a:chExt cx="1680" cy="1680"/>
                </a:xfrm>
              </p:grpSpPr>
              <p:sp>
                <p:nvSpPr>
                  <p:cNvPr id="97" name="Oval 20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1920"/>
                    <a:ext cx="1680" cy="168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B8F2B"/>
                      </a:gs>
                      <a:gs pos="100000">
                        <a:srgbClr val="6B8F2B">
                          <a:gamma/>
                          <a:shade val="24314"/>
                          <a:invGamma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98" name="Freeform 21"/>
                  <p:cNvSpPr>
                    <a:spLocks/>
                  </p:cNvSpPr>
                  <p:nvPr/>
                </p:nvSpPr>
                <p:spPr bwMode="gray">
                  <a:xfrm>
                    <a:off x="2208" y="1948"/>
                    <a:ext cx="1296" cy="634"/>
                  </a:xfrm>
                  <a:custGeom>
                    <a:avLst/>
                    <a:gdLst>
                      <a:gd name="T0" fmla="*/ 1301 w 1321"/>
                      <a:gd name="T1" fmla="*/ 401 h 712"/>
                      <a:gd name="T2" fmla="*/ 1317 w 1321"/>
                      <a:gd name="T3" fmla="*/ 442 h 712"/>
                      <a:gd name="T4" fmla="*/ 1321 w 1321"/>
                      <a:gd name="T5" fmla="*/ 481 h 712"/>
                      <a:gd name="T6" fmla="*/ 1315 w 1321"/>
                      <a:gd name="T7" fmla="*/ 516 h 712"/>
                      <a:gd name="T8" fmla="*/ 1298 w 1321"/>
                      <a:gd name="T9" fmla="*/ 550 h 712"/>
                      <a:gd name="T10" fmla="*/ 1272 w 1321"/>
                      <a:gd name="T11" fmla="*/ 579 h 712"/>
                      <a:gd name="T12" fmla="*/ 1239 w 1321"/>
                      <a:gd name="T13" fmla="*/ 604 h 712"/>
                      <a:gd name="T14" fmla="*/ 1196 w 1321"/>
                      <a:gd name="T15" fmla="*/ 628 h 712"/>
                      <a:gd name="T16" fmla="*/ 1147 w 1321"/>
                      <a:gd name="T17" fmla="*/ 649 h 712"/>
                      <a:gd name="T18" fmla="*/ 1092 w 1321"/>
                      <a:gd name="T19" fmla="*/ 667 h 712"/>
                      <a:gd name="T20" fmla="*/ 1031 w 1321"/>
                      <a:gd name="T21" fmla="*/ 683 h 712"/>
                      <a:gd name="T22" fmla="*/ 967 w 1321"/>
                      <a:gd name="T23" fmla="*/ 694 h 712"/>
                      <a:gd name="T24" fmla="*/ 896 w 1321"/>
                      <a:gd name="T25" fmla="*/ 704 h 712"/>
                      <a:gd name="T26" fmla="*/ 824 w 1321"/>
                      <a:gd name="T27" fmla="*/ 710 h 712"/>
                      <a:gd name="T28" fmla="*/ 795 w 1321"/>
                      <a:gd name="T29" fmla="*/ 712 h 712"/>
                      <a:gd name="T30" fmla="*/ 476 w 1321"/>
                      <a:gd name="T31" fmla="*/ 712 h 712"/>
                      <a:gd name="T32" fmla="*/ 472 w 1321"/>
                      <a:gd name="T33" fmla="*/ 712 h 712"/>
                      <a:gd name="T34" fmla="*/ 409 w 1321"/>
                      <a:gd name="T35" fmla="*/ 708 h 712"/>
                      <a:gd name="T36" fmla="*/ 348 w 1321"/>
                      <a:gd name="T37" fmla="*/ 704 h 712"/>
                      <a:gd name="T38" fmla="*/ 290 w 1321"/>
                      <a:gd name="T39" fmla="*/ 696 h 712"/>
                      <a:gd name="T40" fmla="*/ 235 w 1321"/>
                      <a:gd name="T41" fmla="*/ 689 h 712"/>
                      <a:gd name="T42" fmla="*/ 186 w 1321"/>
                      <a:gd name="T43" fmla="*/ 677 h 712"/>
                      <a:gd name="T44" fmla="*/ 141 w 1321"/>
                      <a:gd name="T45" fmla="*/ 663 h 712"/>
                      <a:gd name="T46" fmla="*/ 102 w 1321"/>
                      <a:gd name="T47" fmla="*/ 648 h 712"/>
                      <a:gd name="T48" fmla="*/ 67 w 1321"/>
                      <a:gd name="T49" fmla="*/ 630 h 712"/>
                      <a:gd name="T50" fmla="*/ 39 w 1321"/>
                      <a:gd name="T51" fmla="*/ 608 h 712"/>
                      <a:gd name="T52" fmla="*/ 18 w 1321"/>
                      <a:gd name="T53" fmla="*/ 583 h 712"/>
                      <a:gd name="T54" fmla="*/ 6 w 1321"/>
                      <a:gd name="T55" fmla="*/ 554 h 712"/>
                      <a:gd name="T56" fmla="*/ 0 w 1321"/>
                      <a:gd name="T57" fmla="*/ 524 h 712"/>
                      <a:gd name="T58" fmla="*/ 0 w 1321"/>
                      <a:gd name="T59" fmla="*/ 520 h 712"/>
                      <a:gd name="T60" fmla="*/ 4 w 1321"/>
                      <a:gd name="T61" fmla="*/ 487 h 712"/>
                      <a:gd name="T62" fmla="*/ 16 w 1321"/>
                      <a:gd name="T63" fmla="*/ 446 h 712"/>
                      <a:gd name="T64" fmla="*/ 51 w 1321"/>
                      <a:gd name="T65" fmla="*/ 370 h 712"/>
                      <a:gd name="T66" fmla="*/ 94 w 1321"/>
                      <a:gd name="T67" fmla="*/ 299 h 712"/>
                      <a:gd name="T68" fmla="*/ 147 w 1321"/>
                      <a:gd name="T69" fmla="*/ 235 h 712"/>
                      <a:gd name="T70" fmla="*/ 204 w 1321"/>
                      <a:gd name="T71" fmla="*/ 176 h 712"/>
                      <a:gd name="T72" fmla="*/ 270 w 1321"/>
                      <a:gd name="T73" fmla="*/ 125 h 712"/>
                      <a:gd name="T74" fmla="*/ 341 w 1321"/>
                      <a:gd name="T75" fmla="*/ 82 h 712"/>
                      <a:gd name="T76" fmla="*/ 415 w 1321"/>
                      <a:gd name="T77" fmla="*/ 47 h 712"/>
                      <a:gd name="T78" fmla="*/ 497 w 1321"/>
                      <a:gd name="T79" fmla="*/ 21 h 712"/>
                      <a:gd name="T80" fmla="*/ 581 w 1321"/>
                      <a:gd name="T81" fmla="*/ 6 h 712"/>
                      <a:gd name="T82" fmla="*/ 667 w 1321"/>
                      <a:gd name="T83" fmla="*/ 0 h 712"/>
                      <a:gd name="T84" fmla="*/ 667 w 1321"/>
                      <a:gd name="T85" fmla="*/ 0 h 712"/>
                      <a:gd name="T86" fmla="*/ 759 w 1321"/>
                      <a:gd name="T87" fmla="*/ 6 h 712"/>
                      <a:gd name="T88" fmla="*/ 847 w 1321"/>
                      <a:gd name="T89" fmla="*/ 23 h 712"/>
                      <a:gd name="T90" fmla="*/ 932 w 1321"/>
                      <a:gd name="T91" fmla="*/ 53 h 712"/>
                      <a:gd name="T92" fmla="*/ 1010 w 1321"/>
                      <a:gd name="T93" fmla="*/ 90 h 712"/>
                      <a:gd name="T94" fmla="*/ 1082 w 1321"/>
                      <a:gd name="T95" fmla="*/ 137 h 712"/>
                      <a:gd name="T96" fmla="*/ 1149 w 1321"/>
                      <a:gd name="T97" fmla="*/ 194 h 712"/>
                      <a:gd name="T98" fmla="*/ 1208 w 1321"/>
                      <a:gd name="T99" fmla="*/ 256 h 712"/>
                      <a:gd name="T100" fmla="*/ 1258 w 1321"/>
                      <a:gd name="T101" fmla="*/ 325 h 712"/>
                      <a:gd name="T102" fmla="*/ 1301 w 1321"/>
                      <a:gd name="T103" fmla="*/ 401 h 712"/>
                      <a:gd name="T104" fmla="*/ 1301 w 1321"/>
                      <a:gd name="T105" fmla="*/ 401 h 7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1321" h="712">
                        <a:moveTo>
                          <a:pt x="1301" y="401"/>
                        </a:moveTo>
                        <a:lnTo>
                          <a:pt x="1317" y="442"/>
                        </a:lnTo>
                        <a:lnTo>
                          <a:pt x="1321" y="481"/>
                        </a:lnTo>
                        <a:lnTo>
                          <a:pt x="1315" y="516"/>
                        </a:lnTo>
                        <a:lnTo>
                          <a:pt x="1298" y="550"/>
                        </a:lnTo>
                        <a:lnTo>
                          <a:pt x="1272" y="579"/>
                        </a:lnTo>
                        <a:lnTo>
                          <a:pt x="1239" y="604"/>
                        </a:lnTo>
                        <a:lnTo>
                          <a:pt x="1196" y="628"/>
                        </a:lnTo>
                        <a:lnTo>
                          <a:pt x="1147" y="649"/>
                        </a:lnTo>
                        <a:lnTo>
                          <a:pt x="1092" y="667"/>
                        </a:lnTo>
                        <a:lnTo>
                          <a:pt x="1031" y="683"/>
                        </a:lnTo>
                        <a:lnTo>
                          <a:pt x="967" y="694"/>
                        </a:lnTo>
                        <a:lnTo>
                          <a:pt x="896" y="704"/>
                        </a:lnTo>
                        <a:lnTo>
                          <a:pt x="824" y="710"/>
                        </a:lnTo>
                        <a:lnTo>
                          <a:pt x="795" y="712"/>
                        </a:lnTo>
                        <a:lnTo>
                          <a:pt x="476" y="712"/>
                        </a:lnTo>
                        <a:lnTo>
                          <a:pt x="472" y="712"/>
                        </a:lnTo>
                        <a:lnTo>
                          <a:pt x="409" y="708"/>
                        </a:lnTo>
                        <a:lnTo>
                          <a:pt x="348" y="704"/>
                        </a:lnTo>
                        <a:lnTo>
                          <a:pt x="290" y="696"/>
                        </a:lnTo>
                        <a:lnTo>
                          <a:pt x="235" y="689"/>
                        </a:lnTo>
                        <a:lnTo>
                          <a:pt x="186" y="677"/>
                        </a:lnTo>
                        <a:lnTo>
                          <a:pt x="141" y="663"/>
                        </a:lnTo>
                        <a:lnTo>
                          <a:pt x="102" y="648"/>
                        </a:lnTo>
                        <a:lnTo>
                          <a:pt x="67" y="630"/>
                        </a:lnTo>
                        <a:lnTo>
                          <a:pt x="39" y="608"/>
                        </a:lnTo>
                        <a:lnTo>
                          <a:pt x="18" y="583"/>
                        </a:lnTo>
                        <a:lnTo>
                          <a:pt x="6" y="554"/>
                        </a:lnTo>
                        <a:lnTo>
                          <a:pt x="0" y="524"/>
                        </a:lnTo>
                        <a:lnTo>
                          <a:pt x="0" y="520"/>
                        </a:lnTo>
                        <a:lnTo>
                          <a:pt x="4" y="487"/>
                        </a:lnTo>
                        <a:lnTo>
                          <a:pt x="16" y="446"/>
                        </a:lnTo>
                        <a:lnTo>
                          <a:pt x="51" y="370"/>
                        </a:lnTo>
                        <a:lnTo>
                          <a:pt x="94" y="299"/>
                        </a:lnTo>
                        <a:lnTo>
                          <a:pt x="147" y="235"/>
                        </a:lnTo>
                        <a:lnTo>
                          <a:pt x="204" y="176"/>
                        </a:lnTo>
                        <a:lnTo>
                          <a:pt x="270" y="125"/>
                        </a:lnTo>
                        <a:lnTo>
                          <a:pt x="341" y="82"/>
                        </a:lnTo>
                        <a:lnTo>
                          <a:pt x="415" y="47"/>
                        </a:lnTo>
                        <a:lnTo>
                          <a:pt x="497" y="21"/>
                        </a:lnTo>
                        <a:lnTo>
                          <a:pt x="581" y="6"/>
                        </a:lnTo>
                        <a:lnTo>
                          <a:pt x="667" y="0"/>
                        </a:lnTo>
                        <a:lnTo>
                          <a:pt x="667" y="0"/>
                        </a:lnTo>
                        <a:lnTo>
                          <a:pt x="759" y="6"/>
                        </a:lnTo>
                        <a:lnTo>
                          <a:pt x="847" y="23"/>
                        </a:lnTo>
                        <a:lnTo>
                          <a:pt x="932" y="53"/>
                        </a:lnTo>
                        <a:lnTo>
                          <a:pt x="1010" y="90"/>
                        </a:lnTo>
                        <a:lnTo>
                          <a:pt x="1082" y="137"/>
                        </a:lnTo>
                        <a:lnTo>
                          <a:pt x="1149" y="194"/>
                        </a:lnTo>
                        <a:lnTo>
                          <a:pt x="1208" y="256"/>
                        </a:lnTo>
                        <a:lnTo>
                          <a:pt x="1258" y="325"/>
                        </a:lnTo>
                        <a:lnTo>
                          <a:pt x="1301" y="401"/>
                        </a:lnTo>
                        <a:lnTo>
                          <a:pt x="1301" y="401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6B8F2B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BBF6EE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96" name="Text Box 22"/>
                <p:cNvSpPr txBox="1">
                  <a:spLocks noChangeArrowheads="1"/>
                </p:cNvSpPr>
                <p:nvPr/>
              </p:nvSpPr>
              <p:spPr bwMode="gray">
                <a:xfrm>
                  <a:off x="3697" y="3360"/>
                  <a:ext cx="166" cy="19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4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FFFFFF"/>
                        </a:outerShdw>
                      </a:effectLst>
                      <a:uLnTx/>
                      <a:uFillTx/>
                      <a:latin typeface="Verdana" pitchFamily="34" charset="0"/>
                      <a:ea typeface="宋体" charset="-122"/>
                    </a:rPr>
                    <a:t>C</a:t>
                  </a:r>
                </a:p>
              </p:txBody>
            </p:sp>
          </p:grpSp>
        </p:grpSp>
        <p:grpSp>
          <p:nvGrpSpPr>
            <p:cNvPr id="81" name="Group 23"/>
            <p:cNvGrpSpPr>
              <a:grpSpLocks/>
            </p:cNvGrpSpPr>
            <p:nvPr/>
          </p:nvGrpSpPr>
          <p:grpSpPr bwMode="auto">
            <a:xfrm>
              <a:off x="0" y="1048"/>
              <a:ext cx="2759" cy="584"/>
              <a:chOff x="0" y="864"/>
              <a:chExt cx="3553" cy="802"/>
            </a:xfrm>
          </p:grpSpPr>
          <p:sp>
            <p:nvSpPr>
              <p:cNvPr id="87" name="Rectangle 24"/>
              <p:cNvSpPr>
                <a:spLocks noChangeArrowheads="1"/>
              </p:cNvSpPr>
              <p:nvPr/>
            </p:nvSpPr>
            <p:spPr bwMode="gray">
              <a:xfrm>
                <a:off x="0" y="1084"/>
                <a:ext cx="3147" cy="576"/>
              </a:xfrm>
              <a:prstGeom prst="rect">
                <a:avLst/>
              </a:prstGeom>
              <a:gradFill rotWithShape="1">
                <a:gsLst>
                  <a:gs pos="0">
                    <a:srgbClr val="249260"/>
                  </a:gs>
                  <a:gs pos="100000">
                    <a:srgbClr val="E68B3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88" name="Group 25"/>
              <p:cNvGrpSpPr>
                <a:grpSpLocks/>
              </p:cNvGrpSpPr>
              <p:nvPr/>
            </p:nvGrpSpPr>
            <p:grpSpPr bwMode="auto">
              <a:xfrm>
                <a:off x="2734" y="864"/>
                <a:ext cx="819" cy="802"/>
                <a:chOff x="1488" y="1968"/>
                <a:chExt cx="432" cy="432"/>
              </a:xfrm>
            </p:grpSpPr>
            <p:grpSp>
              <p:nvGrpSpPr>
                <p:cNvPr id="89" name="Group 26"/>
                <p:cNvGrpSpPr>
                  <a:grpSpLocks/>
                </p:cNvGrpSpPr>
                <p:nvPr/>
              </p:nvGrpSpPr>
              <p:grpSpPr bwMode="auto">
                <a:xfrm>
                  <a:off x="1488" y="1968"/>
                  <a:ext cx="432" cy="432"/>
                  <a:chOff x="2016" y="1920"/>
                  <a:chExt cx="1680" cy="1680"/>
                </a:xfrm>
              </p:grpSpPr>
              <p:sp>
                <p:nvSpPr>
                  <p:cNvPr id="91" name="Oval 27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1920"/>
                    <a:ext cx="1680" cy="168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68B30"/>
                      </a:gs>
                      <a:gs pos="100000">
                        <a:srgbClr val="E68B30">
                          <a:gamma/>
                          <a:shade val="39216"/>
                          <a:invGamma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92" name="Freeform 28"/>
                  <p:cNvSpPr>
                    <a:spLocks/>
                  </p:cNvSpPr>
                  <p:nvPr/>
                </p:nvSpPr>
                <p:spPr bwMode="gray">
                  <a:xfrm>
                    <a:off x="2208" y="1948"/>
                    <a:ext cx="1296" cy="634"/>
                  </a:xfrm>
                  <a:custGeom>
                    <a:avLst/>
                    <a:gdLst>
                      <a:gd name="T0" fmla="*/ 1301 w 1321"/>
                      <a:gd name="T1" fmla="*/ 401 h 712"/>
                      <a:gd name="T2" fmla="*/ 1317 w 1321"/>
                      <a:gd name="T3" fmla="*/ 442 h 712"/>
                      <a:gd name="T4" fmla="*/ 1321 w 1321"/>
                      <a:gd name="T5" fmla="*/ 481 h 712"/>
                      <a:gd name="T6" fmla="*/ 1315 w 1321"/>
                      <a:gd name="T7" fmla="*/ 516 h 712"/>
                      <a:gd name="T8" fmla="*/ 1298 w 1321"/>
                      <a:gd name="T9" fmla="*/ 550 h 712"/>
                      <a:gd name="T10" fmla="*/ 1272 w 1321"/>
                      <a:gd name="T11" fmla="*/ 579 h 712"/>
                      <a:gd name="T12" fmla="*/ 1239 w 1321"/>
                      <a:gd name="T13" fmla="*/ 604 h 712"/>
                      <a:gd name="T14" fmla="*/ 1196 w 1321"/>
                      <a:gd name="T15" fmla="*/ 628 h 712"/>
                      <a:gd name="T16" fmla="*/ 1147 w 1321"/>
                      <a:gd name="T17" fmla="*/ 649 h 712"/>
                      <a:gd name="T18" fmla="*/ 1092 w 1321"/>
                      <a:gd name="T19" fmla="*/ 667 h 712"/>
                      <a:gd name="T20" fmla="*/ 1031 w 1321"/>
                      <a:gd name="T21" fmla="*/ 683 h 712"/>
                      <a:gd name="T22" fmla="*/ 967 w 1321"/>
                      <a:gd name="T23" fmla="*/ 694 h 712"/>
                      <a:gd name="T24" fmla="*/ 896 w 1321"/>
                      <a:gd name="T25" fmla="*/ 704 h 712"/>
                      <a:gd name="T26" fmla="*/ 824 w 1321"/>
                      <a:gd name="T27" fmla="*/ 710 h 712"/>
                      <a:gd name="T28" fmla="*/ 795 w 1321"/>
                      <a:gd name="T29" fmla="*/ 712 h 712"/>
                      <a:gd name="T30" fmla="*/ 476 w 1321"/>
                      <a:gd name="T31" fmla="*/ 712 h 712"/>
                      <a:gd name="T32" fmla="*/ 472 w 1321"/>
                      <a:gd name="T33" fmla="*/ 712 h 712"/>
                      <a:gd name="T34" fmla="*/ 409 w 1321"/>
                      <a:gd name="T35" fmla="*/ 708 h 712"/>
                      <a:gd name="T36" fmla="*/ 348 w 1321"/>
                      <a:gd name="T37" fmla="*/ 704 h 712"/>
                      <a:gd name="T38" fmla="*/ 290 w 1321"/>
                      <a:gd name="T39" fmla="*/ 696 h 712"/>
                      <a:gd name="T40" fmla="*/ 235 w 1321"/>
                      <a:gd name="T41" fmla="*/ 689 h 712"/>
                      <a:gd name="T42" fmla="*/ 186 w 1321"/>
                      <a:gd name="T43" fmla="*/ 677 h 712"/>
                      <a:gd name="T44" fmla="*/ 141 w 1321"/>
                      <a:gd name="T45" fmla="*/ 663 h 712"/>
                      <a:gd name="T46" fmla="*/ 102 w 1321"/>
                      <a:gd name="T47" fmla="*/ 648 h 712"/>
                      <a:gd name="T48" fmla="*/ 67 w 1321"/>
                      <a:gd name="T49" fmla="*/ 630 h 712"/>
                      <a:gd name="T50" fmla="*/ 39 w 1321"/>
                      <a:gd name="T51" fmla="*/ 608 h 712"/>
                      <a:gd name="T52" fmla="*/ 18 w 1321"/>
                      <a:gd name="T53" fmla="*/ 583 h 712"/>
                      <a:gd name="T54" fmla="*/ 6 w 1321"/>
                      <a:gd name="T55" fmla="*/ 554 h 712"/>
                      <a:gd name="T56" fmla="*/ 0 w 1321"/>
                      <a:gd name="T57" fmla="*/ 524 h 712"/>
                      <a:gd name="T58" fmla="*/ 0 w 1321"/>
                      <a:gd name="T59" fmla="*/ 520 h 712"/>
                      <a:gd name="T60" fmla="*/ 4 w 1321"/>
                      <a:gd name="T61" fmla="*/ 487 h 712"/>
                      <a:gd name="T62" fmla="*/ 16 w 1321"/>
                      <a:gd name="T63" fmla="*/ 446 h 712"/>
                      <a:gd name="T64" fmla="*/ 51 w 1321"/>
                      <a:gd name="T65" fmla="*/ 370 h 712"/>
                      <a:gd name="T66" fmla="*/ 94 w 1321"/>
                      <a:gd name="T67" fmla="*/ 299 h 712"/>
                      <a:gd name="T68" fmla="*/ 147 w 1321"/>
                      <a:gd name="T69" fmla="*/ 235 h 712"/>
                      <a:gd name="T70" fmla="*/ 204 w 1321"/>
                      <a:gd name="T71" fmla="*/ 176 h 712"/>
                      <a:gd name="T72" fmla="*/ 270 w 1321"/>
                      <a:gd name="T73" fmla="*/ 125 h 712"/>
                      <a:gd name="T74" fmla="*/ 341 w 1321"/>
                      <a:gd name="T75" fmla="*/ 82 h 712"/>
                      <a:gd name="T76" fmla="*/ 415 w 1321"/>
                      <a:gd name="T77" fmla="*/ 47 h 712"/>
                      <a:gd name="T78" fmla="*/ 497 w 1321"/>
                      <a:gd name="T79" fmla="*/ 21 h 712"/>
                      <a:gd name="T80" fmla="*/ 581 w 1321"/>
                      <a:gd name="T81" fmla="*/ 6 h 712"/>
                      <a:gd name="T82" fmla="*/ 667 w 1321"/>
                      <a:gd name="T83" fmla="*/ 0 h 712"/>
                      <a:gd name="T84" fmla="*/ 667 w 1321"/>
                      <a:gd name="T85" fmla="*/ 0 h 712"/>
                      <a:gd name="T86" fmla="*/ 759 w 1321"/>
                      <a:gd name="T87" fmla="*/ 6 h 712"/>
                      <a:gd name="T88" fmla="*/ 847 w 1321"/>
                      <a:gd name="T89" fmla="*/ 23 h 712"/>
                      <a:gd name="T90" fmla="*/ 932 w 1321"/>
                      <a:gd name="T91" fmla="*/ 53 h 712"/>
                      <a:gd name="T92" fmla="*/ 1010 w 1321"/>
                      <a:gd name="T93" fmla="*/ 90 h 712"/>
                      <a:gd name="T94" fmla="*/ 1082 w 1321"/>
                      <a:gd name="T95" fmla="*/ 137 h 712"/>
                      <a:gd name="T96" fmla="*/ 1149 w 1321"/>
                      <a:gd name="T97" fmla="*/ 194 h 712"/>
                      <a:gd name="T98" fmla="*/ 1208 w 1321"/>
                      <a:gd name="T99" fmla="*/ 256 h 712"/>
                      <a:gd name="T100" fmla="*/ 1258 w 1321"/>
                      <a:gd name="T101" fmla="*/ 325 h 712"/>
                      <a:gd name="T102" fmla="*/ 1301 w 1321"/>
                      <a:gd name="T103" fmla="*/ 401 h 712"/>
                      <a:gd name="T104" fmla="*/ 1301 w 1321"/>
                      <a:gd name="T105" fmla="*/ 401 h 7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1321" h="712">
                        <a:moveTo>
                          <a:pt x="1301" y="401"/>
                        </a:moveTo>
                        <a:lnTo>
                          <a:pt x="1317" y="442"/>
                        </a:lnTo>
                        <a:lnTo>
                          <a:pt x="1321" y="481"/>
                        </a:lnTo>
                        <a:lnTo>
                          <a:pt x="1315" y="516"/>
                        </a:lnTo>
                        <a:lnTo>
                          <a:pt x="1298" y="550"/>
                        </a:lnTo>
                        <a:lnTo>
                          <a:pt x="1272" y="579"/>
                        </a:lnTo>
                        <a:lnTo>
                          <a:pt x="1239" y="604"/>
                        </a:lnTo>
                        <a:lnTo>
                          <a:pt x="1196" y="628"/>
                        </a:lnTo>
                        <a:lnTo>
                          <a:pt x="1147" y="649"/>
                        </a:lnTo>
                        <a:lnTo>
                          <a:pt x="1092" y="667"/>
                        </a:lnTo>
                        <a:lnTo>
                          <a:pt x="1031" y="683"/>
                        </a:lnTo>
                        <a:lnTo>
                          <a:pt x="967" y="694"/>
                        </a:lnTo>
                        <a:lnTo>
                          <a:pt x="896" y="704"/>
                        </a:lnTo>
                        <a:lnTo>
                          <a:pt x="824" y="710"/>
                        </a:lnTo>
                        <a:lnTo>
                          <a:pt x="795" y="712"/>
                        </a:lnTo>
                        <a:lnTo>
                          <a:pt x="476" y="712"/>
                        </a:lnTo>
                        <a:lnTo>
                          <a:pt x="472" y="712"/>
                        </a:lnTo>
                        <a:lnTo>
                          <a:pt x="409" y="708"/>
                        </a:lnTo>
                        <a:lnTo>
                          <a:pt x="348" y="704"/>
                        </a:lnTo>
                        <a:lnTo>
                          <a:pt x="290" y="696"/>
                        </a:lnTo>
                        <a:lnTo>
                          <a:pt x="235" y="689"/>
                        </a:lnTo>
                        <a:lnTo>
                          <a:pt x="186" y="677"/>
                        </a:lnTo>
                        <a:lnTo>
                          <a:pt x="141" y="663"/>
                        </a:lnTo>
                        <a:lnTo>
                          <a:pt x="102" y="648"/>
                        </a:lnTo>
                        <a:lnTo>
                          <a:pt x="67" y="630"/>
                        </a:lnTo>
                        <a:lnTo>
                          <a:pt x="39" y="608"/>
                        </a:lnTo>
                        <a:lnTo>
                          <a:pt x="18" y="583"/>
                        </a:lnTo>
                        <a:lnTo>
                          <a:pt x="6" y="554"/>
                        </a:lnTo>
                        <a:lnTo>
                          <a:pt x="0" y="524"/>
                        </a:lnTo>
                        <a:lnTo>
                          <a:pt x="0" y="520"/>
                        </a:lnTo>
                        <a:lnTo>
                          <a:pt x="4" y="487"/>
                        </a:lnTo>
                        <a:lnTo>
                          <a:pt x="16" y="446"/>
                        </a:lnTo>
                        <a:lnTo>
                          <a:pt x="51" y="370"/>
                        </a:lnTo>
                        <a:lnTo>
                          <a:pt x="94" y="299"/>
                        </a:lnTo>
                        <a:lnTo>
                          <a:pt x="147" y="235"/>
                        </a:lnTo>
                        <a:lnTo>
                          <a:pt x="204" y="176"/>
                        </a:lnTo>
                        <a:lnTo>
                          <a:pt x="270" y="125"/>
                        </a:lnTo>
                        <a:lnTo>
                          <a:pt x="341" y="82"/>
                        </a:lnTo>
                        <a:lnTo>
                          <a:pt x="415" y="47"/>
                        </a:lnTo>
                        <a:lnTo>
                          <a:pt x="497" y="21"/>
                        </a:lnTo>
                        <a:lnTo>
                          <a:pt x="581" y="6"/>
                        </a:lnTo>
                        <a:lnTo>
                          <a:pt x="667" y="0"/>
                        </a:lnTo>
                        <a:lnTo>
                          <a:pt x="667" y="0"/>
                        </a:lnTo>
                        <a:lnTo>
                          <a:pt x="759" y="6"/>
                        </a:lnTo>
                        <a:lnTo>
                          <a:pt x="847" y="23"/>
                        </a:lnTo>
                        <a:lnTo>
                          <a:pt x="932" y="53"/>
                        </a:lnTo>
                        <a:lnTo>
                          <a:pt x="1010" y="90"/>
                        </a:lnTo>
                        <a:lnTo>
                          <a:pt x="1082" y="137"/>
                        </a:lnTo>
                        <a:lnTo>
                          <a:pt x="1149" y="194"/>
                        </a:lnTo>
                        <a:lnTo>
                          <a:pt x="1208" y="256"/>
                        </a:lnTo>
                        <a:lnTo>
                          <a:pt x="1258" y="325"/>
                        </a:lnTo>
                        <a:lnTo>
                          <a:pt x="1301" y="401"/>
                        </a:lnTo>
                        <a:lnTo>
                          <a:pt x="1301" y="401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E68B30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BBF6EE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90" name="Text Box 29"/>
                <p:cNvSpPr txBox="1">
                  <a:spLocks noChangeArrowheads="1"/>
                </p:cNvSpPr>
                <p:nvPr/>
              </p:nvSpPr>
              <p:spPr bwMode="gray">
                <a:xfrm>
                  <a:off x="1625" y="2016"/>
                  <a:ext cx="180" cy="2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4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FFFFFF"/>
                        </a:outerShdw>
                      </a:effectLst>
                      <a:uLnTx/>
                      <a:uFillTx/>
                      <a:latin typeface="Verdana" pitchFamily="34" charset="0"/>
                      <a:ea typeface="宋体" charset="-122"/>
                    </a:rPr>
                    <a:t>A</a:t>
                  </a:r>
                </a:p>
              </p:txBody>
            </p:sp>
          </p:grpSp>
        </p:grpSp>
        <p:sp>
          <p:nvSpPr>
            <p:cNvPr id="82" name="Text Box 30"/>
            <p:cNvSpPr txBox="1">
              <a:spLocks noChangeArrowheads="1"/>
            </p:cNvSpPr>
            <p:nvPr/>
          </p:nvSpPr>
          <p:spPr bwMode="black">
            <a:xfrm>
              <a:off x="192" y="1296"/>
              <a:ext cx="1837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rPr>
                <a:t>Add Your Text</a:t>
              </a:r>
            </a:p>
          </p:txBody>
        </p:sp>
        <p:sp>
          <p:nvSpPr>
            <p:cNvPr id="83" name="Text Box 31"/>
            <p:cNvSpPr txBox="1">
              <a:spLocks noChangeArrowheads="1"/>
            </p:cNvSpPr>
            <p:nvPr/>
          </p:nvSpPr>
          <p:spPr bwMode="black">
            <a:xfrm>
              <a:off x="192" y="1975"/>
              <a:ext cx="21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rPr>
                <a:t>Add Your Text</a:t>
              </a:r>
            </a:p>
          </p:txBody>
        </p:sp>
        <p:sp>
          <p:nvSpPr>
            <p:cNvPr id="84" name="Text Box 32"/>
            <p:cNvSpPr txBox="1">
              <a:spLocks noChangeArrowheads="1"/>
            </p:cNvSpPr>
            <p:nvPr/>
          </p:nvSpPr>
          <p:spPr bwMode="black">
            <a:xfrm>
              <a:off x="144" y="2609"/>
              <a:ext cx="264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rPr>
                <a:t>Add Your Text</a:t>
              </a:r>
            </a:p>
          </p:txBody>
        </p:sp>
        <p:sp>
          <p:nvSpPr>
            <p:cNvPr id="85" name="Text Box 33"/>
            <p:cNvSpPr txBox="1">
              <a:spLocks noChangeArrowheads="1"/>
            </p:cNvSpPr>
            <p:nvPr/>
          </p:nvSpPr>
          <p:spPr bwMode="black">
            <a:xfrm>
              <a:off x="240" y="3292"/>
              <a:ext cx="288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rPr>
                <a:t>Add Your Text</a:t>
              </a:r>
            </a:p>
          </p:txBody>
        </p:sp>
        <p:sp>
          <p:nvSpPr>
            <p:cNvPr id="86" name="AutoShape 34"/>
            <p:cNvSpPr>
              <a:spLocks noChangeArrowheads="1"/>
            </p:cNvSpPr>
            <p:nvPr/>
          </p:nvSpPr>
          <p:spPr bwMode="gray">
            <a:xfrm>
              <a:off x="3984" y="1104"/>
              <a:ext cx="1296" cy="1104"/>
            </a:xfrm>
            <a:prstGeom prst="wedgeRoundRectCallout">
              <a:avLst>
                <a:gd name="adj1" fmla="val -43597"/>
                <a:gd name="adj2" fmla="val 89222"/>
                <a:gd name="adj3" fmla="val 16667"/>
              </a:avLst>
            </a:prstGeom>
            <a:solidFill>
              <a:srgbClr val="DDDDDD"/>
            </a:solidFill>
            <a:ln w="38100" algn="ctr">
              <a:solidFill>
                <a:srgbClr val="80808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charset="-122"/>
                </a:rPr>
                <a:t>Add Your</a:t>
              </a:r>
            </a:p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charset="-122"/>
                </a:rPr>
                <a:t>Text here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17574</TotalTime>
  <Words>20</Words>
  <Application>Microsoft Office PowerPoint</Application>
  <PresentationFormat>全屏显示(4:3)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688</cp:revision>
  <dcterms:created xsi:type="dcterms:W3CDTF">2009-02-11T05:37:22Z</dcterms:created>
  <dcterms:modified xsi:type="dcterms:W3CDTF">2012-07-19T14:17:13Z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