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roup 3"/>
          <p:cNvGrpSpPr>
            <a:grpSpLocks/>
          </p:cNvGrpSpPr>
          <p:nvPr/>
        </p:nvGrpSpPr>
        <p:grpSpPr bwMode="auto">
          <a:xfrm>
            <a:off x="366464" y="1124744"/>
            <a:ext cx="8382000" cy="4710112"/>
            <a:chOff x="288" y="873"/>
            <a:chExt cx="5280" cy="2967"/>
          </a:xfrm>
        </p:grpSpPr>
        <p:sp>
          <p:nvSpPr>
            <p:cNvPr id="102" name="Oval 4"/>
            <p:cNvSpPr>
              <a:spLocks noChangeArrowheads="1"/>
            </p:cNvSpPr>
            <p:nvPr/>
          </p:nvSpPr>
          <p:spPr bwMode="auto">
            <a:xfrm>
              <a:off x="1632" y="1344"/>
              <a:ext cx="2544" cy="2496"/>
            </a:xfrm>
            <a:prstGeom prst="ellipse">
              <a:avLst/>
            </a:prstGeom>
            <a:gradFill rotWithShape="1">
              <a:gsLst>
                <a:gs pos="0">
                  <a:srgbClr val="8DDA62"/>
                </a:gs>
                <a:gs pos="100000">
                  <a:srgbClr val="8DDA62">
                    <a:gamma/>
                    <a:tint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03" name="Group 5"/>
            <p:cNvGrpSpPr>
              <a:grpSpLocks/>
            </p:cNvGrpSpPr>
            <p:nvPr/>
          </p:nvGrpSpPr>
          <p:grpSpPr bwMode="auto">
            <a:xfrm>
              <a:off x="2256" y="1968"/>
              <a:ext cx="1296" cy="1344"/>
              <a:chOff x="2016" y="1920"/>
              <a:chExt cx="1680" cy="1680"/>
            </a:xfrm>
          </p:grpSpPr>
          <p:sp>
            <p:nvSpPr>
              <p:cNvPr id="148" name="Oval 6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FF6600">
                      <a:gamma/>
                      <a:shade val="4549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6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4" name="Text Box 8"/>
            <p:cNvSpPr txBox="1">
              <a:spLocks noChangeArrowheads="1"/>
            </p:cNvSpPr>
            <p:nvPr/>
          </p:nvSpPr>
          <p:spPr bwMode="gray">
            <a:xfrm>
              <a:off x="2488" y="2496"/>
              <a:ext cx="8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ea typeface="宋体" charset="-122"/>
                </a:rPr>
                <a:t>Concept</a:t>
              </a:r>
            </a:p>
          </p:txBody>
        </p:sp>
        <p:grpSp>
          <p:nvGrpSpPr>
            <p:cNvPr id="105" name="Group 9"/>
            <p:cNvGrpSpPr>
              <a:grpSpLocks/>
            </p:cNvGrpSpPr>
            <p:nvPr/>
          </p:nvGrpSpPr>
          <p:grpSpPr bwMode="auto">
            <a:xfrm>
              <a:off x="2640" y="1104"/>
              <a:ext cx="432" cy="415"/>
              <a:chOff x="2640" y="1088"/>
              <a:chExt cx="432" cy="415"/>
            </a:xfrm>
          </p:grpSpPr>
          <p:grpSp>
            <p:nvGrpSpPr>
              <p:cNvPr id="144" name="Group 10"/>
              <p:cNvGrpSpPr>
                <a:grpSpLocks/>
              </p:cNvGrpSpPr>
              <p:nvPr/>
            </p:nvGrpSpPr>
            <p:grpSpPr bwMode="auto">
              <a:xfrm>
                <a:off x="2640" y="1088"/>
                <a:ext cx="432" cy="415"/>
                <a:chOff x="2016" y="1920"/>
                <a:chExt cx="1680" cy="1680"/>
              </a:xfrm>
            </p:grpSpPr>
            <p:sp>
              <p:nvSpPr>
                <p:cNvPr id="146" name="Oval 11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68B30"/>
                    </a:gs>
                    <a:gs pos="100000">
                      <a:srgbClr val="E68B30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7" name="Freeform 12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E68B3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45" name="Text Box 13"/>
              <p:cNvSpPr txBox="1">
                <a:spLocks noChangeArrowheads="1"/>
              </p:cNvSpPr>
              <p:nvPr/>
            </p:nvSpPr>
            <p:spPr bwMode="gray">
              <a:xfrm>
                <a:off x="2734" y="1152"/>
                <a:ext cx="26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Verdana" pitchFamily="34" charset="0"/>
                    <a:ea typeface="宋体" charset="-122"/>
                  </a:rPr>
                  <a:t>B</a:t>
                </a:r>
              </a:p>
            </p:txBody>
          </p:sp>
        </p:grpSp>
        <p:grpSp>
          <p:nvGrpSpPr>
            <p:cNvPr id="106" name="Group 14"/>
            <p:cNvGrpSpPr>
              <a:grpSpLocks/>
            </p:cNvGrpSpPr>
            <p:nvPr/>
          </p:nvGrpSpPr>
          <p:grpSpPr bwMode="auto">
            <a:xfrm>
              <a:off x="2236" y="3191"/>
              <a:ext cx="201" cy="176"/>
              <a:chOff x="2236" y="3191"/>
              <a:chExt cx="201" cy="176"/>
            </a:xfrm>
          </p:grpSpPr>
          <p:sp>
            <p:nvSpPr>
              <p:cNvPr id="142" name="Oval 15"/>
              <p:cNvSpPr>
                <a:spLocks noChangeArrowheads="1"/>
              </p:cNvSpPr>
              <p:nvPr/>
            </p:nvSpPr>
            <p:spPr bwMode="gray">
              <a:xfrm rot="18227093">
                <a:off x="2239" y="3282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3BA7E3"/>
                  </a:gs>
                  <a:gs pos="100000">
                    <a:srgbClr val="3BA7E3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Oval 16"/>
              <p:cNvSpPr>
                <a:spLocks noChangeArrowheads="1"/>
              </p:cNvSpPr>
              <p:nvPr/>
            </p:nvSpPr>
            <p:spPr bwMode="gray">
              <a:xfrm rot="18227093">
                <a:off x="2353" y="3188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3BA7E3"/>
                  </a:gs>
                  <a:gs pos="100000">
                    <a:srgbClr val="3BA7E3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7" name="Group 17"/>
            <p:cNvGrpSpPr>
              <a:grpSpLocks/>
            </p:cNvGrpSpPr>
            <p:nvPr/>
          </p:nvGrpSpPr>
          <p:grpSpPr bwMode="auto">
            <a:xfrm>
              <a:off x="1824" y="3357"/>
              <a:ext cx="432" cy="432"/>
              <a:chOff x="1824" y="3357"/>
              <a:chExt cx="432" cy="432"/>
            </a:xfrm>
          </p:grpSpPr>
          <p:grpSp>
            <p:nvGrpSpPr>
              <p:cNvPr id="138" name="Group 18"/>
              <p:cNvGrpSpPr>
                <a:grpSpLocks/>
              </p:cNvGrpSpPr>
              <p:nvPr/>
            </p:nvGrpSpPr>
            <p:grpSpPr bwMode="auto">
              <a:xfrm>
                <a:off x="1824" y="3357"/>
                <a:ext cx="432" cy="432"/>
                <a:chOff x="2016" y="1920"/>
                <a:chExt cx="1680" cy="1680"/>
              </a:xfrm>
            </p:grpSpPr>
            <p:sp>
              <p:nvSpPr>
                <p:cNvPr id="140" name="Oval 1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A7E3"/>
                    </a:gs>
                    <a:gs pos="100000">
                      <a:srgbClr val="3BA7E3">
                        <a:gamma/>
                        <a:shade val="24314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1" name="Freeform 2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3BA7E3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39" name="Text Box 21"/>
              <p:cNvSpPr txBox="1">
                <a:spLocks noChangeArrowheads="1"/>
              </p:cNvSpPr>
              <p:nvPr/>
            </p:nvSpPr>
            <p:spPr bwMode="gray">
              <a:xfrm>
                <a:off x="1911" y="3438"/>
                <a:ext cx="24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Verdana" pitchFamily="34" charset="0"/>
                    <a:ea typeface="宋体" charset="-122"/>
                  </a:rPr>
                  <a:t>E</a:t>
                </a:r>
              </a:p>
            </p:txBody>
          </p:sp>
        </p:grpSp>
        <p:grpSp>
          <p:nvGrpSpPr>
            <p:cNvPr id="108" name="Group 22"/>
            <p:cNvGrpSpPr>
              <a:grpSpLocks/>
            </p:cNvGrpSpPr>
            <p:nvPr/>
          </p:nvGrpSpPr>
          <p:grpSpPr bwMode="auto">
            <a:xfrm>
              <a:off x="3938" y="1968"/>
              <a:ext cx="430" cy="437"/>
              <a:chOff x="3938" y="1968"/>
              <a:chExt cx="430" cy="437"/>
            </a:xfrm>
          </p:grpSpPr>
          <p:grpSp>
            <p:nvGrpSpPr>
              <p:cNvPr id="134" name="Group 23"/>
              <p:cNvGrpSpPr>
                <a:grpSpLocks/>
              </p:cNvGrpSpPr>
              <p:nvPr/>
            </p:nvGrpSpPr>
            <p:grpSpPr bwMode="auto">
              <a:xfrm>
                <a:off x="3938" y="1968"/>
                <a:ext cx="430" cy="437"/>
                <a:chOff x="2016" y="1920"/>
                <a:chExt cx="1680" cy="1680"/>
              </a:xfrm>
            </p:grpSpPr>
            <p:sp>
              <p:nvSpPr>
                <p:cNvPr id="136" name="Oval 2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B8F2B"/>
                    </a:gs>
                    <a:gs pos="100000">
                      <a:srgbClr val="6B8F2B">
                        <a:gamma/>
                        <a:tint val="57647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7" name="Freeform 25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6B8F2B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35" name="Text Box 26"/>
              <p:cNvSpPr txBox="1">
                <a:spLocks noChangeArrowheads="1"/>
              </p:cNvSpPr>
              <p:nvPr/>
            </p:nvSpPr>
            <p:spPr bwMode="gray">
              <a:xfrm>
                <a:off x="4020" y="2028"/>
                <a:ext cx="255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Verdana" pitchFamily="34" charset="0"/>
                    <a:ea typeface="宋体" charset="-122"/>
                  </a:rPr>
                  <a:t>C</a:t>
                </a:r>
              </a:p>
            </p:txBody>
          </p:sp>
        </p:grpSp>
        <p:grpSp>
          <p:nvGrpSpPr>
            <p:cNvPr id="109" name="Group 27"/>
            <p:cNvGrpSpPr>
              <a:grpSpLocks/>
            </p:cNvGrpSpPr>
            <p:nvPr/>
          </p:nvGrpSpPr>
          <p:grpSpPr bwMode="auto">
            <a:xfrm>
              <a:off x="3552" y="3360"/>
              <a:ext cx="412" cy="392"/>
              <a:chOff x="3552" y="3339"/>
              <a:chExt cx="412" cy="392"/>
            </a:xfrm>
          </p:grpSpPr>
          <p:grpSp>
            <p:nvGrpSpPr>
              <p:cNvPr id="130" name="Group 28"/>
              <p:cNvGrpSpPr>
                <a:grpSpLocks/>
              </p:cNvGrpSpPr>
              <p:nvPr/>
            </p:nvGrpSpPr>
            <p:grpSpPr bwMode="auto">
              <a:xfrm>
                <a:off x="3552" y="3339"/>
                <a:ext cx="412" cy="392"/>
                <a:chOff x="2016" y="1920"/>
                <a:chExt cx="1680" cy="1680"/>
              </a:xfrm>
            </p:grpSpPr>
            <p:sp>
              <p:nvSpPr>
                <p:cNvPr id="132" name="Oval 2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F4334"/>
                    </a:gs>
                    <a:gs pos="100000">
                      <a:srgbClr val="0F4334">
                        <a:gamma/>
                        <a:shade val="45490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3" name="Freeform 3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0F4334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31" name="Text Box 31"/>
              <p:cNvSpPr txBox="1">
                <a:spLocks noChangeArrowheads="1"/>
              </p:cNvSpPr>
              <p:nvPr/>
            </p:nvSpPr>
            <p:spPr bwMode="gray">
              <a:xfrm>
                <a:off x="3641" y="3360"/>
                <a:ext cx="275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Verdana" pitchFamily="34" charset="0"/>
                    <a:ea typeface="宋体" charset="-122"/>
                  </a:rPr>
                  <a:t>D</a:t>
                </a:r>
              </a:p>
            </p:txBody>
          </p:sp>
        </p:grpSp>
        <p:grpSp>
          <p:nvGrpSpPr>
            <p:cNvPr id="110" name="Group 32"/>
            <p:cNvGrpSpPr>
              <a:grpSpLocks/>
            </p:cNvGrpSpPr>
            <p:nvPr/>
          </p:nvGrpSpPr>
          <p:grpSpPr bwMode="auto">
            <a:xfrm>
              <a:off x="1488" y="1968"/>
              <a:ext cx="432" cy="432"/>
              <a:chOff x="1488" y="1968"/>
              <a:chExt cx="432" cy="432"/>
            </a:xfrm>
          </p:grpSpPr>
          <p:grpSp>
            <p:nvGrpSpPr>
              <p:cNvPr id="126" name="Group 33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128" name="Oval 3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DDA62"/>
                    </a:gs>
                    <a:gs pos="100000">
                      <a:srgbClr val="8DDA62">
                        <a:gamma/>
                        <a:shade val="45490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9" name="Freeform 35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8DDA6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27" name="Text Box 36"/>
              <p:cNvSpPr txBox="1">
                <a:spLocks noChangeArrowheads="1"/>
              </p:cNvSpPr>
              <p:nvPr/>
            </p:nvSpPr>
            <p:spPr bwMode="gray">
              <a:xfrm>
                <a:off x="1580" y="2016"/>
                <a:ext cx="265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Verdana" pitchFamily="34" charset="0"/>
                    <a:ea typeface="宋体" charset="-122"/>
                  </a:rPr>
                  <a:t>A</a:t>
                </a:r>
              </a:p>
            </p:txBody>
          </p:sp>
        </p:grpSp>
        <p:sp>
          <p:nvSpPr>
            <p:cNvPr id="111" name="Oval 37"/>
            <p:cNvSpPr>
              <a:spLocks noChangeArrowheads="1"/>
            </p:cNvSpPr>
            <p:nvPr/>
          </p:nvSpPr>
          <p:spPr bwMode="gray">
            <a:xfrm rot="18227093">
              <a:off x="3507" y="3261"/>
              <a:ext cx="82" cy="87"/>
            </a:xfrm>
            <a:prstGeom prst="ellipse">
              <a:avLst/>
            </a:prstGeom>
            <a:gradFill rotWithShape="1">
              <a:gsLst>
                <a:gs pos="0">
                  <a:srgbClr val="0F4334"/>
                </a:gs>
                <a:gs pos="100000">
                  <a:srgbClr val="0F4334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Oval 38"/>
            <p:cNvSpPr>
              <a:spLocks noChangeArrowheads="1"/>
            </p:cNvSpPr>
            <p:nvPr/>
          </p:nvSpPr>
          <p:spPr bwMode="gray">
            <a:xfrm rot="18227093">
              <a:off x="3411" y="3165"/>
              <a:ext cx="82" cy="87"/>
            </a:xfrm>
            <a:prstGeom prst="ellipse">
              <a:avLst/>
            </a:prstGeom>
            <a:gradFill rotWithShape="1">
              <a:gsLst>
                <a:gs pos="0">
                  <a:srgbClr val="0F4334"/>
                </a:gs>
                <a:gs pos="100000">
                  <a:srgbClr val="0F4334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13" name="Group 39"/>
            <p:cNvGrpSpPr>
              <a:grpSpLocks/>
            </p:cNvGrpSpPr>
            <p:nvPr/>
          </p:nvGrpSpPr>
          <p:grpSpPr bwMode="auto">
            <a:xfrm>
              <a:off x="1968" y="2256"/>
              <a:ext cx="231" cy="130"/>
              <a:chOff x="2016" y="2304"/>
              <a:chExt cx="231" cy="130"/>
            </a:xfrm>
          </p:grpSpPr>
          <p:sp>
            <p:nvSpPr>
              <p:cNvPr id="124" name="Oval 40"/>
              <p:cNvSpPr>
                <a:spLocks noChangeArrowheads="1"/>
              </p:cNvSpPr>
              <p:nvPr/>
            </p:nvSpPr>
            <p:spPr bwMode="gray">
              <a:xfrm rot="18227093">
                <a:off x="2019" y="2301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8DDA62"/>
                  </a:gs>
                  <a:gs pos="100000">
                    <a:srgbClr val="8DDA62">
                      <a:gamma/>
                      <a:shade val="5764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Oval 41"/>
              <p:cNvSpPr>
                <a:spLocks noChangeArrowheads="1"/>
              </p:cNvSpPr>
              <p:nvPr/>
            </p:nvSpPr>
            <p:spPr bwMode="gray">
              <a:xfrm rot="18227093">
                <a:off x="2163" y="234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8DDA62"/>
                  </a:gs>
                  <a:gs pos="100000">
                    <a:srgbClr val="8DDA62">
                      <a:gamma/>
                      <a:shade val="4862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4" name="Group 42"/>
            <p:cNvGrpSpPr>
              <a:grpSpLocks/>
            </p:cNvGrpSpPr>
            <p:nvPr/>
          </p:nvGrpSpPr>
          <p:grpSpPr bwMode="auto">
            <a:xfrm>
              <a:off x="2832" y="1612"/>
              <a:ext cx="87" cy="260"/>
              <a:chOff x="2832" y="1612"/>
              <a:chExt cx="87" cy="260"/>
            </a:xfrm>
          </p:grpSpPr>
          <p:sp>
            <p:nvSpPr>
              <p:cNvPr id="122" name="Oval 43"/>
              <p:cNvSpPr>
                <a:spLocks noChangeArrowheads="1"/>
              </p:cNvSpPr>
              <p:nvPr/>
            </p:nvSpPr>
            <p:spPr bwMode="gray">
              <a:xfrm rot="18227093">
                <a:off x="2835" y="160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E68B30"/>
                  </a:gs>
                  <a:gs pos="100000">
                    <a:srgbClr val="E68B30">
                      <a:gamma/>
                      <a:shade val="45490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Oval 44"/>
              <p:cNvSpPr>
                <a:spLocks noChangeArrowheads="1"/>
              </p:cNvSpPr>
              <p:nvPr/>
            </p:nvSpPr>
            <p:spPr bwMode="gray">
              <a:xfrm rot="18227093">
                <a:off x="2835" y="1787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E68B30"/>
                  </a:gs>
                  <a:gs pos="100000">
                    <a:srgbClr val="E68B30">
                      <a:gamma/>
                      <a:shade val="4862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5" name="Oval 45"/>
            <p:cNvSpPr>
              <a:spLocks noChangeArrowheads="1"/>
            </p:cNvSpPr>
            <p:nvPr/>
          </p:nvSpPr>
          <p:spPr bwMode="gray">
            <a:xfrm rot="18227093">
              <a:off x="3759" y="2271"/>
              <a:ext cx="82" cy="87"/>
            </a:xfrm>
            <a:prstGeom prst="ellipse">
              <a:avLst/>
            </a:prstGeom>
            <a:gradFill rotWithShape="1">
              <a:gsLst>
                <a:gs pos="0">
                  <a:srgbClr val="6B8F2B">
                    <a:gamma/>
                    <a:tint val="75686"/>
                    <a:invGamma/>
                  </a:srgbClr>
                </a:gs>
                <a:gs pos="100000">
                  <a:srgbClr val="6B8F2B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Oval 46"/>
            <p:cNvSpPr>
              <a:spLocks noChangeArrowheads="1"/>
            </p:cNvSpPr>
            <p:nvPr/>
          </p:nvSpPr>
          <p:spPr bwMode="gray">
            <a:xfrm rot="18227093">
              <a:off x="3603" y="2349"/>
              <a:ext cx="82" cy="87"/>
            </a:xfrm>
            <a:prstGeom prst="ellipse">
              <a:avLst/>
            </a:prstGeom>
            <a:gradFill rotWithShape="1">
              <a:gsLst>
                <a:gs pos="0">
                  <a:srgbClr val="6B8F2B">
                    <a:gamma/>
                    <a:tint val="75686"/>
                    <a:invGamma/>
                  </a:srgbClr>
                </a:gs>
                <a:gs pos="100000">
                  <a:srgbClr val="6B8F2B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Text Box 47"/>
            <p:cNvSpPr txBox="1">
              <a:spLocks noChangeArrowheads="1"/>
            </p:cNvSpPr>
            <p:nvPr/>
          </p:nvSpPr>
          <p:spPr bwMode="auto">
            <a:xfrm>
              <a:off x="288" y="2064"/>
              <a:ext cx="120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Add Your Text</a:t>
              </a:r>
            </a:p>
          </p:txBody>
        </p:sp>
        <p:sp>
          <p:nvSpPr>
            <p:cNvPr id="118" name="Text Box 48"/>
            <p:cNvSpPr txBox="1">
              <a:spLocks noChangeArrowheads="1"/>
            </p:cNvSpPr>
            <p:nvPr/>
          </p:nvSpPr>
          <p:spPr bwMode="auto">
            <a:xfrm>
              <a:off x="2256" y="873"/>
              <a:ext cx="120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Add Your Text</a:t>
              </a:r>
            </a:p>
          </p:txBody>
        </p:sp>
        <p:sp>
          <p:nvSpPr>
            <p:cNvPr id="119" name="Text Box 49"/>
            <p:cNvSpPr txBox="1">
              <a:spLocks noChangeArrowheads="1"/>
            </p:cNvSpPr>
            <p:nvPr/>
          </p:nvSpPr>
          <p:spPr bwMode="auto">
            <a:xfrm>
              <a:off x="4368" y="2073"/>
              <a:ext cx="120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Add Your Text</a:t>
              </a:r>
            </a:p>
          </p:txBody>
        </p:sp>
        <p:sp>
          <p:nvSpPr>
            <p:cNvPr id="120" name="Text Box 50"/>
            <p:cNvSpPr txBox="1">
              <a:spLocks noChangeArrowheads="1"/>
            </p:cNvSpPr>
            <p:nvPr/>
          </p:nvSpPr>
          <p:spPr bwMode="auto">
            <a:xfrm>
              <a:off x="528" y="3504"/>
              <a:ext cx="120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Add Your Text</a:t>
              </a:r>
            </a:p>
          </p:txBody>
        </p:sp>
        <p:sp>
          <p:nvSpPr>
            <p:cNvPr id="121" name="Text Box 51"/>
            <p:cNvSpPr txBox="1">
              <a:spLocks noChangeArrowheads="1"/>
            </p:cNvSpPr>
            <p:nvPr/>
          </p:nvSpPr>
          <p:spPr bwMode="auto">
            <a:xfrm>
              <a:off x="3984" y="3504"/>
              <a:ext cx="120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Add Your 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17590</TotalTime>
  <Words>21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698</cp:revision>
  <dcterms:created xsi:type="dcterms:W3CDTF">2009-02-11T05:37:22Z</dcterms:created>
  <dcterms:modified xsi:type="dcterms:W3CDTF">2012-07-19T14:11:33Z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