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3"/>
          <p:cNvGrpSpPr>
            <a:grpSpLocks/>
          </p:cNvGrpSpPr>
          <p:nvPr/>
        </p:nvGrpSpPr>
        <p:grpSpPr bwMode="auto">
          <a:xfrm>
            <a:off x="1676400" y="1505297"/>
            <a:ext cx="5867400" cy="1301750"/>
            <a:chOff x="912" y="1008"/>
            <a:chExt cx="3984" cy="912"/>
          </a:xfrm>
        </p:grpSpPr>
        <p:sp>
          <p:nvSpPr>
            <p:cNvPr id="47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8" name="Group 5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50" name="AutoShape 6"/>
              <p:cNvSpPr>
                <a:spLocks noChangeArrowheads="1"/>
              </p:cNvSpPr>
              <p:nvPr/>
            </p:nvSpPr>
            <p:spPr bwMode="gray">
              <a:xfrm>
                <a:off x="999" y="1092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Freeform 7"/>
              <p:cNvSpPr>
                <a:spLocks/>
              </p:cNvSpPr>
              <p:nvPr/>
            </p:nvSpPr>
            <p:spPr bwMode="gray">
              <a:xfrm>
                <a:off x="1047" y="1140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" name="Text Box 8"/>
              <p:cNvSpPr txBox="1">
                <a:spLocks noChangeArrowheads="1"/>
              </p:cNvSpPr>
              <p:nvPr/>
            </p:nvSpPr>
            <p:spPr bwMode="gray">
              <a:xfrm>
                <a:off x="1083" y="1295"/>
                <a:ext cx="583" cy="3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Title</a:t>
                </a:r>
              </a:p>
            </p:txBody>
          </p:sp>
        </p:grpSp>
        <p:sp>
          <p:nvSpPr>
            <p:cNvPr id="49" name="Text Box 9"/>
            <p:cNvSpPr txBox="1">
              <a:spLocks noChangeArrowheads="1"/>
            </p:cNvSpPr>
            <p:nvPr/>
          </p:nvSpPr>
          <p:spPr bwMode="gray">
            <a:xfrm>
              <a:off x="1872" y="1149"/>
              <a:ext cx="2928" cy="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>
                  <a:solidFill>
                    <a:srgbClr val="000000"/>
                  </a:solidFill>
                  <a:ea typeface="宋体" pitchFamily="2" charset="-122"/>
                </a:rPr>
                <a:t>ThemeGallery</a:t>
              </a:r>
              <a:r>
                <a:rPr lang="en-US" altLang="zh-CN" b="0">
                  <a:solidFill>
                    <a:srgbClr val="000000"/>
                  </a:solidFill>
                  <a:ea typeface="宋体" pitchFamily="2" charset="-122"/>
                </a:rPr>
                <a:t> is a Design Digital Content &amp; Contents mall developed by Guild Design Inc.</a:t>
              </a:r>
            </a:p>
          </p:txBody>
        </p:sp>
      </p:grpSp>
      <p:grpSp>
        <p:nvGrpSpPr>
          <p:cNvPr id="53" name="Group 10"/>
          <p:cNvGrpSpPr>
            <a:grpSpLocks/>
          </p:cNvGrpSpPr>
          <p:nvPr/>
        </p:nvGrpSpPr>
        <p:grpSpPr bwMode="auto">
          <a:xfrm>
            <a:off x="1676400" y="3035647"/>
            <a:ext cx="5867400" cy="1301750"/>
            <a:chOff x="912" y="2016"/>
            <a:chExt cx="3984" cy="912"/>
          </a:xfrm>
        </p:grpSpPr>
        <p:sp>
          <p:nvSpPr>
            <p:cNvPr id="54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5" name="Group 12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57" name="AutoShape 13"/>
              <p:cNvSpPr>
                <a:spLocks noChangeArrowheads="1"/>
              </p:cNvSpPr>
              <p:nvPr/>
            </p:nvSpPr>
            <p:spPr bwMode="gray">
              <a:xfrm>
                <a:off x="999" y="210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Freeform 14"/>
              <p:cNvSpPr>
                <a:spLocks/>
              </p:cNvSpPr>
              <p:nvPr/>
            </p:nvSpPr>
            <p:spPr bwMode="gray">
              <a:xfrm>
                <a:off x="1047" y="214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" name="Text Box 15"/>
              <p:cNvSpPr txBox="1">
                <a:spLocks noChangeArrowheads="1"/>
              </p:cNvSpPr>
              <p:nvPr/>
            </p:nvSpPr>
            <p:spPr bwMode="gray">
              <a:xfrm>
                <a:off x="1083" y="2304"/>
                <a:ext cx="583" cy="3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Title</a:t>
                </a:r>
              </a:p>
            </p:txBody>
          </p:sp>
        </p:grpSp>
        <p:sp>
          <p:nvSpPr>
            <p:cNvPr id="56" name="Text Box 16"/>
            <p:cNvSpPr txBox="1">
              <a:spLocks noChangeArrowheads="1"/>
            </p:cNvSpPr>
            <p:nvPr/>
          </p:nvSpPr>
          <p:spPr bwMode="gray">
            <a:xfrm>
              <a:off x="1872" y="2141"/>
              <a:ext cx="2928" cy="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>
                  <a:solidFill>
                    <a:srgbClr val="000000"/>
                  </a:solidFill>
                  <a:ea typeface="宋体" pitchFamily="2" charset="-122"/>
                </a:rPr>
                <a:t>ThemeGallery</a:t>
              </a:r>
              <a:r>
                <a:rPr lang="en-US" altLang="zh-CN" b="0">
                  <a:ea typeface="宋体" pitchFamily="2" charset="-122"/>
                </a:rPr>
                <a:t> </a:t>
              </a:r>
              <a:r>
                <a:rPr lang="en-US" altLang="zh-CN" b="0">
                  <a:solidFill>
                    <a:srgbClr val="000000"/>
                  </a:solidFill>
                  <a:ea typeface="宋体" pitchFamily="2" charset="-122"/>
                </a:rPr>
                <a:t>is a Design Digital Content &amp; Contents mall developed by Guild Design Inc.</a:t>
              </a:r>
            </a:p>
          </p:txBody>
        </p:sp>
      </p:grpSp>
      <p:grpSp>
        <p:nvGrpSpPr>
          <p:cNvPr id="60" name="Group 17"/>
          <p:cNvGrpSpPr>
            <a:grpSpLocks/>
          </p:cNvGrpSpPr>
          <p:nvPr/>
        </p:nvGrpSpPr>
        <p:grpSpPr bwMode="auto">
          <a:xfrm>
            <a:off x="1676400" y="4575522"/>
            <a:ext cx="5867400" cy="1301750"/>
            <a:chOff x="912" y="3036"/>
            <a:chExt cx="3984" cy="912"/>
          </a:xfrm>
        </p:grpSpPr>
        <p:sp>
          <p:nvSpPr>
            <p:cNvPr id="61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62" name="Group 19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64" name="AutoShape 20"/>
              <p:cNvSpPr>
                <a:spLocks noChangeArrowheads="1"/>
              </p:cNvSpPr>
              <p:nvPr/>
            </p:nvSpPr>
            <p:spPr bwMode="gray">
              <a:xfrm>
                <a:off x="999" y="3120"/>
                <a:ext cx="768" cy="746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folHlink">
                      <a:gamma/>
                      <a:tint val="63529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5" name="Freeform 21"/>
              <p:cNvSpPr>
                <a:spLocks/>
              </p:cNvSpPr>
              <p:nvPr/>
            </p:nvSpPr>
            <p:spPr bwMode="gray">
              <a:xfrm>
                <a:off x="1047" y="3168"/>
                <a:ext cx="383" cy="373"/>
              </a:xfrm>
              <a:custGeom>
                <a:avLst/>
                <a:gdLst>
                  <a:gd name="T0" fmla="*/ 118 w 596"/>
                  <a:gd name="T1" fmla="*/ 0 h 598"/>
                  <a:gd name="T2" fmla="*/ 0 w 596"/>
                  <a:gd name="T3" fmla="*/ 118 h 598"/>
                  <a:gd name="T4" fmla="*/ 0 w 596"/>
                  <a:gd name="T5" fmla="*/ 589 h 598"/>
                  <a:gd name="T6" fmla="*/ 161 w 596"/>
                  <a:gd name="T7" fmla="*/ 174 h 598"/>
                  <a:gd name="T8" fmla="*/ 589 w 596"/>
                  <a:gd name="T9" fmla="*/ 0 h 598"/>
                  <a:gd name="T10" fmla="*/ 118 w 596"/>
                  <a:gd name="T11" fmla="*/ 0 h 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Text Box 22"/>
              <p:cNvSpPr txBox="1">
                <a:spLocks noChangeArrowheads="1"/>
              </p:cNvSpPr>
              <p:nvPr/>
            </p:nvSpPr>
            <p:spPr bwMode="gray">
              <a:xfrm>
                <a:off x="1083" y="3324"/>
                <a:ext cx="583" cy="36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800" b="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itchFamily="2" charset="-122"/>
                  </a:rPr>
                  <a:t>Title</a:t>
                </a:r>
              </a:p>
            </p:txBody>
          </p:sp>
        </p:grpSp>
        <p:sp>
          <p:nvSpPr>
            <p:cNvPr id="63" name="Text Box 23"/>
            <p:cNvSpPr txBox="1">
              <a:spLocks noChangeArrowheads="1"/>
            </p:cNvSpPr>
            <p:nvPr/>
          </p:nvSpPr>
          <p:spPr bwMode="gray">
            <a:xfrm>
              <a:off x="1872" y="3161"/>
              <a:ext cx="2928" cy="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altLang="zh-CN">
                  <a:solidFill>
                    <a:srgbClr val="000000"/>
                  </a:solidFill>
                  <a:ea typeface="宋体" pitchFamily="2" charset="-122"/>
                </a:rPr>
                <a:t>ThemeGallery</a:t>
              </a:r>
              <a:r>
                <a:rPr lang="en-US" altLang="zh-CN" b="0">
                  <a:solidFill>
                    <a:srgbClr val="000000"/>
                  </a:solidFill>
                  <a:ea typeface="宋体" pitchFamily="2" charset="-122"/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17573</TotalTime>
  <Words>48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687</cp:revision>
  <dcterms:created xsi:type="dcterms:W3CDTF">2009-02-11T05:37:22Z</dcterms:created>
  <dcterms:modified xsi:type="dcterms:W3CDTF">2012-07-19T13:15:47Z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