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7" name="Group 14"/>
          <p:cNvGrpSpPr>
            <a:grpSpLocks/>
          </p:cNvGrpSpPr>
          <p:nvPr/>
        </p:nvGrpSpPr>
        <p:grpSpPr bwMode="auto">
          <a:xfrm>
            <a:off x="4273228" y="2041996"/>
            <a:ext cx="625475" cy="565150"/>
            <a:chOff x="2644" y="2841"/>
            <a:chExt cx="563" cy="529"/>
          </a:xfrm>
        </p:grpSpPr>
        <p:sp>
          <p:nvSpPr>
            <p:cNvPr id="238" name="AutoShape 15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AutoShape 16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AutoShape 17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96078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1" name="Group 18"/>
          <p:cNvGrpSpPr>
            <a:grpSpLocks/>
          </p:cNvGrpSpPr>
          <p:nvPr/>
        </p:nvGrpSpPr>
        <p:grpSpPr bwMode="auto">
          <a:xfrm>
            <a:off x="4601840" y="1724496"/>
            <a:ext cx="1931988" cy="1727200"/>
            <a:chOff x="2897" y="845"/>
            <a:chExt cx="1743" cy="1611"/>
          </a:xfrm>
        </p:grpSpPr>
        <p:sp>
          <p:nvSpPr>
            <p:cNvPr id="242" name="AutoShape 19"/>
            <p:cNvSpPr>
              <a:spLocks noChangeArrowheads="1"/>
            </p:cNvSpPr>
            <p:nvPr/>
          </p:nvSpPr>
          <p:spPr bwMode="gray">
            <a:xfrm>
              <a:off x="2897" y="1109"/>
              <a:ext cx="1731" cy="1347"/>
            </a:xfrm>
            <a:prstGeom prst="diamond">
              <a:avLst/>
            </a:prstGeom>
            <a:solidFill>
              <a:srgbClr val="FFFFCC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AutoShape 20"/>
            <p:cNvSpPr>
              <a:spLocks noChangeArrowheads="1"/>
            </p:cNvSpPr>
            <p:nvPr/>
          </p:nvSpPr>
          <p:spPr bwMode="gray">
            <a:xfrm>
              <a:off x="2898" y="966"/>
              <a:ext cx="1731" cy="1347"/>
            </a:xfrm>
            <a:prstGeom prst="diamond">
              <a:avLst/>
            </a:prstGeom>
            <a:solidFill>
              <a:srgbClr val="FFCC6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CC6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AutoShape 21"/>
            <p:cNvSpPr>
              <a:spLocks noChangeArrowheads="1"/>
            </p:cNvSpPr>
            <p:nvPr/>
          </p:nvSpPr>
          <p:spPr bwMode="gray">
            <a:xfrm>
              <a:off x="2909" y="845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FF9900">
                    <a:gamma/>
                    <a:shade val="66275"/>
                    <a:invGamma/>
                  </a:srgbClr>
                </a:gs>
                <a:gs pos="100000">
                  <a:srgbClr val="FF9900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5" name="Group 22"/>
          <p:cNvGrpSpPr>
            <a:grpSpLocks/>
          </p:cNvGrpSpPr>
          <p:nvPr/>
        </p:nvGrpSpPr>
        <p:grpSpPr bwMode="auto">
          <a:xfrm>
            <a:off x="2690490" y="1719734"/>
            <a:ext cx="1930400" cy="1716087"/>
            <a:chOff x="1179" y="849"/>
            <a:chExt cx="1743" cy="1601"/>
          </a:xfrm>
        </p:grpSpPr>
        <p:sp>
          <p:nvSpPr>
            <p:cNvPr id="246" name="AutoShape 23"/>
            <p:cNvSpPr>
              <a:spLocks noChangeArrowheads="1"/>
            </p:cNvSpPr>
            <p:nvPr/>
          </p:nvSpPr>
          <p:spPr bwMode="gray">
            <a:xfrm>
              <a:off x="1179" y="1103"/>
              <a:ext cx="1731" cy="1347"/>
            </a:xfrm>
            <a:prstGeom prst="diamond">
              <a:avLst/>
            </a:prstGeom>
            <a:solidFill>
              <a:srgbClr val="CCEC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EC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AutoShape 24"/>
            <p:cNvSpPr>
              <a:spLocks noChangeArrowheads="1"/>
            </p:cNvSpPr>
            <p:nvPr/>
          </p:nvSpPr>
          <p:spPr bwMode="gray">
            <a:xfrm>
              <a:off x="1180" y="970"/>
              <a:ext cx="1731" cy="1347"/>
            </a:xfrm>
            <a:prstGeom prst="diamond">
              <a:avLst/>
            </a:prstGeom>
            <a:solidFill>
              <a:srgbClr val="CC99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99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AutoShape 25"/>
            <p:cNvSpPr>
              <a:spLocks noChangeArrowheads="1"/>
            </p:cNvSpPr>
            <p:nvPr/>
          </p:nvSpPr>
          <p:spPr bwMode="gray">
            <a:xfrm>
              <a:off x="1191" y="849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666699">
                    <a:gamma/>
                    <a:shade val="56078"/>
                    <a:invGamma/>
                  </a:srgbClr>
                </a:gs>
                <a:gs pos="100000">
                  <a:srgbClr val="666699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66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9" name="Rectangle 28"/>
          <p:cNvSpPr>
            <a:spLocks noChangeArrowheads="1"/>
          </p:cNvSpPr>
          <p:nvPr/>
        </p:nvSpPr>
        <p:spPr bwMode="gray">
          <a:xfrm>
            <a:off x="4184253" y="3184996"/>
            <a:ext cx="80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2400" b="1" dirty="0" smtClean="0">
                <a:latin typeface="Arial" charset="0"/>
                <a:ea typeface="黑体" pitchFamily="2" charset="-122"/>
              </a:rPr>
              <a:t>中心</a:t>
            </a:r>
            <a:endParaRPr lang="zh-CN" altLang="en-US" sz="2400" b="1" dirty="0">
              <a:latin typeface="Arial" charset="0"/>
              <a:ea typeface="黑体" pitchFamily="2" charset="-122"/>
            </a:endParaRPr>
          </a:p>
        </p:txBody>
      </p:sp>
      <p:grpSp>
        <p:nvGrpSpPr>
          <p:cNvPr id="250" name="Group 33"/>
          <p:cNvGrpSpPr>
            <a:grpSpLocks/>
          </p:cNvGrpSpPr>
          <p:nvPr/>
        </p:nvGrpSpPr>
        <p:grpSpPr bwMode="auto">
          <a:xfrm>
            <a:off x="5587678" y="3119909"/>
            <a:ext cx="623887" cy="568325"/>
            <a:chOff x="2644" y="2841"/>
            <a:chExt cx="563" cy="529"/>
          </a:xfrm>
        </p:grpSpPr>
        <p:sp>
          <p:nvSpPr>
            <p:cNvPr id="251" name="AutoShape 34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AutoShape 35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AutoShape 36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tint val="93725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4" name="Group 37"/>
          <p:cNvGrpSpPr>
            <a:grpSpLocks/>
          </p:cNvGrpSpPr>
          <p:nvPr/>
        </p:nvGrpSpPr>
        <p:grpSpPr bwMode="auto">
          <a:xfrm>
            <a:off x="4601840" y="3364384"/>
            <a:ext cx="1931988" cy="1720850"/>
            <a:chOff x="2916" y="2200"/>
            <a:chExt cx="1743" cy="1605"/>
          </a:xfrm>
        </p:grpSpPr>
        <p:sp>
          <p:nvSpPr>
            <p:cNvPr id="255" name="AutoShape 38"/>
            <p:cNvSpPr>
              <a:spLocks noChangeArrowheads="1"/>
            </p:cNvSpPr>
            <p:nvPr/>
          </p:nvSpPr>
          <p:spPr bwMode="gray">
            <a:xfrm>
              <a:off x="2916" y="2458"/>
              <a:ext cx="1731" cy="1347"/>
            </a:xfrm>
            <a:prstGeom prst="diamond">
              <a:avLst/>
            </a:prstGeom>
            <a:solidFill>
              <a:srgbClr val="CCFF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FF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AutoShape 39"/>
            <p:cNvSpPr>
              <a:spLocks noChangeArrowheads="1"/>
            </p:cNvSpPr>
            <p:nvPr/>
          </p:nvSpPr>
          <p:spPr bwMode="gray">
            <a:xfrm>
              <a:off x="2917" y="2328"/>
              <a:ext cx="1731" cy="1347"/>
            </a:xfrm>
            <a:prstGeom prst="diamond">
              <a:avLst/>
            </a:prstGeom>
            <a:solidFill>
              <a:srgbClr val="33CCFF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33CCFF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7" name="AutoShape 40"/>
            <p:cNvSpPr>
              <a:spLocks noChangeArrowheads="1"/>
            </p:cNvSpPr>
            <p:nvPr/>
          </p:nvSpPr>
          <p:spPr bwMode="gray">
            <a:xfrm>
              <a:off x="2928" y="2200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0099CC">
                    <a:gamma/>
                    <a:shade val="66275"/>
                    <a:invGamma/>
                  </a:srgbClr>
                </a:gs>
                <a:gs pos="100000">
                  <a:srgbClr val="0099CC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0099C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8" name="Group 44"/>
          <p:cNvGrpSpPr>
            <a:grpSpLocks/>
          </p:cNvGrpSpPr>
          <p:nvPr/>
        </p:nvGrpSpPr>
        <p:grpSpPr bwMode="auto">
          <a:xfrm>
            <a:off x="3033390" y="3159596"/>
            <a:ext cx="623888" cy="566738"/>
            <a:chOff x="2644" y="2841"/>
            <a:chExt cx="563" cy="529"/>
          </a:xfrm>
        </p:grpSpPr>
        <p:sp>
          <p:nvSpPr>
            <p:cNvPr id="259" name="AutoShape 45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0" name="AutoShape 46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1" name="AutoShape 47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96078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2" name="Group 48"/>
          <p:cNvGrpSpPr>
            <a:grpSpLocks/>
          </p:cNvGrpSpPr>
          <p:nvPr/>
        </p:nvGrpSpPr>
        <p:grpSpPr bwMode="auto">
          <a:xfrm>
            <a:off x="2688903" y="3361209"/>
            <a:ext cx="1930400" cy="1714500"/>
            <a:chOff x="1185" y="2206"/>
            <a:chExt cx="1743" cy="1599"/>
          </a:xfrm>
        </p:grpSpPr>
        <p:sp>
          <p:nvSpPr>
            <p:cNvPr id="263" name="AutoShape 49"/>
            <p:cNvSpPr>
              <a:spLocks noChangeArrowheads="1"/>
            </p:cNvSpPr>
            <p:nvPr/>
          </p:nvSpPr>
          <p:spPr bwMode="gray">
            <a:xfrm>
              <a:off x="1185" y="2458"/>
              <a:ext cx="1731" cy="1347"/>
            </a:xfrm>
            <a:prstGeom prst="diamond">
              <a:avLst/>
            </a:prstGeom>
            <a:solidFill>
              <a:srgbClr val="CCFFCC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CCFFCC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4" name="AutoShape 50"/>
            <p:cNvSpPr>
              <a:spLocks noChangeArrowheads="1"/>
            </p:cNvSpPr>
            <p:nvPr/>
          </p:nvSpPr>
          <p:spPr bwMode="gray">
            <a:xfrm>
              <a:off x="1186" y="2327"/>
              <a:ext cx="1731" cy="1347"/>
            </a:xfrm>
            <a:prstGeom prst="diamond">
              <a:avLst/>
            </a:prstGeom>
            <a:solidFill>
              <a:srgbClr val="66FF6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66FF6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5" name="AutoShape 51"/>
            <p:cNvSpPr>
              <a:spLocks noChangeArrowheads="1"/>
            </p:cNvSpPr>
            <p:nvPr/>
          </p:nvSpPr>
          <p:spPr bwMode="gray">
            <a:xfrm>
              <a:off x="1197" y="2206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00CC66">
                    <a:gamma/>
                    <a:shade val="76078"/>
                    <a:invGamma/>
                  </a:srgbClr>
                </a:gs>
                <a:gs pos="100000">
                  <a:srgbClr val="00CC66"/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00CC6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6" name="Group 55"/>
          <p:cNvGrpSpPr>
            <a:grpSpLocks/>
          </p:cNvGrpSpPr>
          <p:nvPr/>
        </p:nvGrpSpPr>
        <p:grpSpPr bwMode="auto">
          <a:xfrm>
            <a:off x="4273228" y="4274021"/>
            <a:ext cx="625475" cy="568325"/>
            <a:chOff x="2644" y="2841"/>
            <a:chExt cx="563" cy="529"/>
          </a:xfrm>
        </p:grpSpPr>
        <p:sp>
          <p:nvSpPr>
            <p:cNvPr id="267" name="AutoShape 56"/>
            <p:cNvSpPr>
              <a:spLocks noChangeArrowheads="1"/>
            </p:cNvSpPr>
            <p:nvPr/>
          </p:nvSpPr>
          <p:spPr bwMode="gray">
            <a:xfrm>
              <a:off x="2644" y="2932"/>
              <a:ext cx="563" cy="438"/>
            </a:xfrm>
            <a:prstGeom prst="diamond">
              <a:avLst/>
            </a:prstGeom>
            <a:solidFill>
              <a:srgbClr val="4D4D4D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AutoShape 57"/>
            <p:cNvSpPr>
              <a:spLocks noChangeArrowheads="1"/>
            </p:cNvSpPr>
            <p:nvPr/>
          </p:nvSpPr>
          <p:spPr bwMode="gray">
            <a:xfrm>
              <a:off x="2644" y="2888"/>
              <a:ext cx="563" cy="439"/>
            </a:xfrm>
            <a:prstGeom prst="diamond">
              <a:avLst/>
            </a:prstGeom>
            <a:solidFill>
              <a:srgbClr val="969696"/>
            </a:soli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969696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AutoShape 58"/>
            <p:cNvSpPr>
              <a:spLocks noChangeArrowheads="1"/>
            </p:cNvSpPr>
            <p:nvPr/>
          </p:nvSpPr>
          <p:spPr bwMode="gray">
            <a:xfrm>
              <a:off x="2644" y="2841"/>
              <a:ext cx="563" cy="438"/>
            </a:xfrm>
            <a:prstGeom prst="diamond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96078"/>
                    <a:invGamma/>
                  </a:srgbClr>
                </a:gs>
              </a:gsLst>
              <a:lin ang="5400000" scaled="1"/>
            </a:gradFill>
            <a:ln w="9525" algn="ctr">
              <a:miter lim="800000"/>
              <a:headEnd/>
              <a:tailEnd/>
            </a:ln>
            <a:effectLst/>
            <a:scene3d>
              <a:camera prst="legacyObliqueBottom"/>
              <a:lightRig rig="legacyFlat2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70" name="Text Box 63"/>
          <p:cNvSpPr txBox="1">
            <a:spLocks noChangeArrowheads="1"/>
          </p:cNvSpPr>
          <p:nvPr/>
        </p:nvSpPr>
        <p:spPr bwMode="auto">
          <a:xfrm>
            <a:off x="3267725" y="2205509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文字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1" name="Text Box 64"/>
          <p:cNvSpPr txBox="1">
            <a:spLocks noChangeArrowheads="1"/>
          </p:cNvSpPr>
          <p:nvPr/>
        </p:nvSpPr>
        <p:spPr bwMode="auto">
          <a:xfrm>
            <a:off x="5211941" y="2180109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文字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4" name="AutoShape 68"/>
          <p:cNvSpPr>
            <a:spLocks noChangeArrowheads="1"/>
          </p:cNvSpPr>
          <p:nvPr/>
        </p:nvSpPr>
        <p:spPr bwMode="auto">
          <a:xfrm>
            <a:off x="323528" y="1484784"/>
            <a:ext cx="2305050" cy="1728787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5" name="AutoShape 70"/>
          <p:cNvSpPr>
            <a:spLocks noChangeArrowheads="1"/>
          </p:cNvSpPr>
          <p:nvPr/>
        </p:nvSpPr>
        <p:spPr bwMode="auto">
          <a:xfrm>
            <a:off x="323528" y="3718396"/>
            <a:ext cx="2305050" cy="1800225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8" name="AutoShape 75"/>
          <p:cNvSpPr>
            <a:spLocks noChangeArrowheads="1"/>
          </p:cNvSpPr>
          <p:nvPr/>
        </p:nvSpPr>
        <p:spPr bwMode="auto">
          <a:xfrm>
            <a:off x="6587803" y="1484784"/>
            <a:ext cx="2305050" cy="1728787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9" name="AutoShape 76"/>
          <p:cNvSpPr>
            <a:spLocks noChangeArrowheads="1"/>
          </p:cNvSpPr>
          <p:nvPr/>
        </p:nvSpPr>
        <p:spPr bwMode="auto">
          <a:xfrm>
            <a:off x="6587803" y="3718396"/>
            <a:ext cx="2305050" cy="1800225"/>
          </a:xfrm>
          <a:prstGeom prst="flowChartAlternateProcess">
            <a:avLst/>
          </a:prstGeom>
          <a:noFill/>
          <a:ln w="28575">
            <a:solidFill>
              <a:srgbClr val="003300"/>
            </a:solidFill>
            <a:prstDash val="dash"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0" name="Text Box 77"/>
          <p:cNvSpPr txBox="1">
            <a:spLocks noChangeArrowheads="1"/>
          </p:cNvSpPr>
          <p:nvPr/>
        </p:nvSpPr>
        <p:spPr bwMode="auto">
          <a:xfrm>
            <a:off x="6676703" y="1583209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0" name="Text Box 77"/>
          <p:cNvSpPr txBox="1">
            <a:spLocks noChangeArrowheads="1"/>
          </p:cNvSpPr>
          <p:nvPr/>
        </p:nvSpPr>
        <p:spPr bwMode="auto">
          <a:xfrm>
            <a:off x="6676703" y="3881909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" name="Text Box 77"/>
          <p:cNvSpPr txBox="1">
            <a:spLocks noChangeArrowheads="1"/>
          </p:cNvSpPr>
          <p:nvPr/>
        </p:nvSpPr>
        <p:spPr bwMode="auto">
          <a:xfrm>
            <a:off x="377503" y="1583209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2" name="Text Box 77"/>
          <p:cNvSpPr txBox="1">
            <a:spLocks noChangeArrowheads="1"/>
          </p:cNvSpPr>
          <p:nvPr/>
        </p:nvSpPr>
        <p:spPr bwMode="auto">
          <a:xfrm>
            <a:off x="377503" y="3881909"/>
            <a:ext cx="141577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文字内容</a:t>
            </a:r>
            <a:endParaRPr lang="zh-CN" altLang="en-US" sz="24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3" name="Text Box 63"/>
          <p:cNvSpPr txBox="1">
            <a:spLocks noChangeArrowheads="1"/>
          </p:cNvSpPr>
          <p:nvPr/>
        </p:nvSpPr>
        <p:spPr bwMode="auto">
          <a:xfrm>
            <a:off x="3267725" y="3920009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文字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4" name="Text Box 64"/>
          <p:cNvSpPr txBox="1">
            <a:spLocks noChangeArrowheads="1"/>
          </p:cNvSpPr>
          <p:nvPr/>
        </p:nvSpPr>
        <p:spPr bwMode="auto">
          <a:xfrm>
            <a:off x="5211941" y="3894609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rPr>
              <a:t>文字</a:t>
            </a:r>
            <a:endParaRPr kumimoji="0" lang="zh-CN" alt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17575</TotalTime>
  <Words>13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696</cp:revision>
  <dcterms:created xsi:type="dcterms:W3CDTF">2009-02-11T05:37:22Z</dcterms:created>
  <dcterms:modified xsi:type="dcterms:W3CDTF">2012-07-19T13:19:56Z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