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5530292" y="282134"/>
            <a:ext cx="3644587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幻灯片素材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4"/>
          <p:cNvGrpSpPr>
            <a:grpSpLocks/>
          </p:cNvGrpSpPr>
          <p:nvPr/>
        </p:nvGrpSpPr>
        <p:grpSpPr bwMode="auto">
          <a:xfrm>
            <a:off x="929208" y="1124744"/>
            <a:ext cx="7315200" cy="5019675"/>
            <a:chOff x="576" y="768"/>
            <a:chExt cx="4608" cy="3162"/>
          </a:xfrm>
        </p:grpSpPr>
        <p:sp>
          <p:nvSpPr>
            <p:cNvPr id="25" name="Freeform 3"/>
            <p:cNvSpPr>
              <a:spLocks/>
            </p:cNvSpPr>
            <p:nvPr/>
          </p:nvSpPr>
          <p:spPr bwMode="gray">
            <a:xfrm>
              <a:off x="3196" y="768"/>
              <a:ext cx="924" cy="728"/>
            </a:xfrm>
            <a:custGeom>
              <a:avLst/>
              <a:gdLst>
                <a:gd name="T0" fmla="*/ 0 w 982"/>
                <a:gd name="T1" fmla="*/ 774 h 774"/>
                <a:gd name="T2" fmla="*/ 2 w 982"/>
                <a:gd name="T3" fmla="*/ 770 h 774"/>
                <a:gd name="T4" fmla="*/ 8 w 982"/>
                <a:gd name="T5" fmla="*/ 754 h 774"/>
                <a:gd name="T6" fmla="*/ 16 w 982"/>
                <a:gd name="T7" fmla="*/ 730 h 774"/>
                <a:gd name="T8" fmla="*/ 32 w 982"/>
                <a:gd name="T9" fmla="*/ 698 h 774"/>
                <a:gd name="T10" fmla="*/ 50 w 982"/>
                <a:gd name="T11" fmla="*/ 660 h 774"/>
                <a:gd name="T12" fmla="*/ 76 w 982"/>
                <a:gd name="T13" fmla="*/ 618 h 774"/>
                <a:gd name="T14" fmla="*/ 106 w 982"/>
                <a:gd name="T15" fmla="*/ 574 h 774"/>
                <a:gd name="T16" fmla="*/ 142 w 982"/>
                <a:gd name="T17" fmla="*/ 528 h 774"/>
                <a:gd name="T18" fmla="*/ 186 w 982"/>
                <a:gd name="T19" fmla="*/ 482 h 774"/>
                <a:gd name="T20" fmla="*/ 236 w 982"/>
                <a:gd name="T21" fmla="*/ 438 h 774"/>
                <a:gd name="T22" fmla="*/ 294 w 982"/>
                <a:gd name="T23" fmla="*/ 398 h 774"/>
                <a:gd name="T24" fmla="*/ 360 w 982"/>
                <a:gd name="T25" fmla="*/ 360 h 774"/>
                <a:gd name="T26" fmla="*/ 426 w 982"/>
                <a:gd name="T27" fmla="*/ 332 h 774"/>
                <a:gd name="T28" fmla="*/ 488 w 982"/>
                <a:gd name="T29" fmla="*/ 314 h 774"/>
                <a:gd name="T30" fmla="*/ 544 w 982"/>
                <a:gd name="T31" fmla="*/ 304 h 774"/>
                <a:gd name="T32" fmla="*/ 594 w 982"/>
                <a:gd name="T33" fmla="*/ 300 h 774"/>
                <a:gd name="T34" fmla="*/ 638 w 982"/>
                <a:gd name="T35" fmla="*/ 300 h 774"/>
                <a:gd name="T36" fmla="*/ 678 w 982"/>
                <a:gd name="T37" fmla="*/ 304 h 774"/>
                <a:gd name="T38" fmla="*/ 710 w 982"/>
                <a:gd name="T39" fmla="*/ 312 h 774"/>
                <a:gd name="T40" fmla="*/ 736 w 982"/>
                <a:gd name="T41" fmla="*/ 320 h 774"/>
                <a:gd name="T42" fmla="*/ 754 w 982"/>
                <a:gd name="T43" fmla="*/ 326 h 774"/>
                <a:gd name="T44" fmla="*/ 766 w 982"/>
                <a:gd name="T45" fmla="*/ 332 h 774"/>
                <a:gd name="T46" fmla="*/ 770 w 982"/>
                <a:gd name="T47" fmla="*/ 334 h 774"/>
                <a:gd name="T48" fmla="*/ 680 w 982"/>
                <a:gd name="T49" fmla="*/ 476 h 774"/>
                <a:gd name="T50" fmla="*/ 982 w 982"/>
                <a:gd name="T51" fmla="*/ 370 h 774"/>
                <a:gd name="T52" fmla="*/ 912 w 982"/>
                <a:gd name="T53" fmla="*/ 0 h 774"/>
                <a:gd name="T54" fmla="*/ 854 w 982"/>
                <a:gd name="T55" fmla="*/ 150 h 774"/>
                <a:gd name="T56" fmla="*/ 850 w 982"/>
                <a:gd name="T57" fmla="*/ 148 h 774"/>
                <a:gd name="T58" fmla="*/ 838 w 982"/>
                <a:gd name="T59" fmla="*/ 142 h 774"/>
                <a:gd name="T60" fmla="*/ 822 w 982"/>
                <a:gd name="T61" fmla="*/ 134 h 774"/>
                <a:gd name="T62" fmla="*/ 798 w 982"/>
                <a:gd name="T63" fmla="*/ 126 h 774"/>
                <a:gd name="T64" fmla="*/ 768 w 982"/>
                <a:gd name="T65" fmla="*/ 120 h 774"/>
                <a:gd name="T66" fmla="*/ 732 w 982"/>
                <a:gd name="T67" fmla="*/ 114 h 774"/>
                <a:gd name="T68" fmla="*/ 692 w 982"/>
                <a:gd name="T69" fmla="*/ 110 h 774"/>
                <a:gd name="T70" fmla="*/ 646 w 982"/>
                <a:gd name="T71" fmla="*/ 110 h 774"/>
                <a:gd name="T72" fmla="*/ 596 w 982"/>
                <a:gd name="T73" fmla="*/ 116 h 774"/>
                <a:gd name="T74" fmla="*/ 540 w 982"/>
                <a:gd name="T75" fmla="*/ 126 h 774"/>
                <a:gd name="T76" fmla="*/ 482 w 982"/>
                <a:gd name="T77" fmla="*/ 146 h 774"/>
                <a:gd name="T78" fmla="*/ 422 w 982"/>
                <a:gd name="T79" fmla="*/ 172 h 774"/>
                <a:gd name="T80" fmla="*/ 356 w 982"/>
                <a:gd name="T81" fmla="*/ 210 h 774"/>
                <a:gd name="T82" fmla="*/ 290 w 982"/>
                <a:gd name="T83" fmla="*/ 258 h 774"/>
                <a:gd name="T84" fmla="*/ 230 w 982"/>
                <a:gd name="T85" fmla="*/ 310 h 774"/>
                <a:gd name="T86" fmla="*/ 178 w 982"/>
                <a:gd name="T87" fmla="*/ 364 h 774"/>
                <a:gd name="T88" fmla="*/ 136 w 982"/>
                <a:gd name="T89" fmla="*/ 422 h 774"/>
                <a:gd name="T90" fmla="*/ 100 w 982"/>
                <a:gd name="T91" fmla="*/ 480 h 774"/>
                <a:gd name="T92" fmla="*/ 72 w 982"/>
                <a:gd name="T93" fmla="*/ 536 h 774"/>
                <a:gd name="T94" fmla="*/ 48 w 982"/>
                <a:gd name="T95" fmla="*/ 590 h 774"/>
                <a:gd name="T96" fmla="*/ 30 w 982"/>
                <a:gd name="T97" fmla="*/ 640 h 774"/>
                <a:gd name="T98" fmla="*/ 18 w 982"/>
                <a:gd name="T99" fmla="*/ 684 h 774"/>
                <a:gd name="T100" fmla="*/ 8 w 982"/>
                <a:gd name="T101" fmla="*/ 722 h 774"/>
                <a:gd name="T102" fmla="*/ 4 w 982"/>
                <a:gd name="T103" fmla="*/ 750 h 774"/>
                <a:gd name="T104" fmla="*/ 0 w 982"/>
                <a:gd name="T105" fmla="*/ 768 h 774"/>
                <a:gd name="T106" fmla="*/ 0 w 982"/>
                <a:gd name="T107" fmla="*/ 774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82" h="774">
                  <a:moveTo>
                    <a:pt x="0" y="774"/>
                  </a:moveTo>
                  <a:lnTo>
                    <a:pt x="2" y="770"/>
                  </a:lnTo>
                  <a:lnTo>
                    <a:pt x="8" y="754"/>
                  </a:lnTo>
                  <a:lnTo>
                    <a:pt x="16" y="730"/>
                  </a:lnTo>
                  <a:lnTo>
                    <a:pt x="32" y="698"/>
                  </a:lnTo>
                  <a:lnTo>
                    <a:pt x="50" y="660"/>
                  </a:lnTo>
                  <a:lnTo>
                    <a:pt x="76" y="618"/>
                  </a:lnTo>
                  <a:lnTo>
                    <a:pt x="106" y="574"/>
                  </a:lnTo>
                  <a:lnTo>
                    <a:pt x="142" y="528"/>
                  </a:lnTo>
                  <a:lnTo>
                    <a:pt x="186" y="482"/>
                  </a:lnTo>
                  <a:lnTo>
                    <a:pt x="236" y="438"/>
                  </a:lnTo>
                  <a:lnTo>
                    <a:pt x="294" y="398"/>
                  </a:lnTo>
                  <a:lnTo>
                    <a:pt x="360" y="360"/>
                  </a:lnTo>
                  <a:lnTo>
                    <a:pt x="426" y="332"/>
                  </a:lnTo>
                  <a:lnTo>
                    <a:pt x="488" y="314"/>
                  </a:lnTo>
                  <a:lnTo>
                    <a:pt x="544" y="304"/>
                  </a:lnTo>
                  <a:lnTo>
                    <a:pt x="594" y="300"/>
                  </a:lnTo>
                  <a:lnTo>
                    <a:pt x="638" y="300"/>
                  </a:lnTo>
                  <a:lnTo>
                    <a:pt x="678" y="304"/>
                  </a:lnTo>
                  <a:lnTo>
                    <a:pt x="710" y="312"/>
                  </a:lnTo>
                  <a:lnTo>
                    <a:pt x="736" y="320"/>
                  </a:lnTo>
                  <a:lnTo>
                    <a:pt x="754" y="326"/>
                  </a:lnTo>
                  <a:lnTo>
                    <a:pt x="766" y="332"/>
                  </a:lnTo>
                  <a:lnTo>
                    <a:pt x="770" y="334"/>
                  </a:lnTo>
                  <a:lnTo>
                    <a:pt x="680" y="476"/>
                  </a:lnTo>
                  <a:lnTo>
                    <a:pt x="982" y="370"/>
                  </a:lnTo>
                  <a:lnTo>
                    <a:pt x="912" y="0"/>
                  </a:lnTo>
                  <a:lnTo>
                    <a:pt x="854" y="150"/>
                  </a:lnTo>
                  <a:lnTo>
                    <a:pt x="850" y="148"/>
                  </a:lnTo>
                  <a:lnTo>
                    <a:pt x="838" y="142"/>
                  </a:lnTo>
                  <a:lnTo>
                    <a:pt x="822" y="134"/>
                  </a:lnTo>
                  <a:lnTo>
                    <a:pt x="798" y="126"/>
                  </a:lnTo>
                  <a:lnTo>
                    <a:pt x="768" y="120"/>
                  </a:lnTo>
                  <a:lnTo>
                    <a:pt x="732" y="114"/>
                  </a:lnTo>
                  <a:lnTo>
                    <a:pt x="692" y="110"/>
                  </a:lnTo>
                  <a:lnTo>
                    <a:pt x="646" y="110"/>
                  </a:lnTo>
                  <a:lnTo>
                    <a:pt x="596" y="116"/>
                  </a:lnTo>
                  <a:lnTo>
                    <a:pt x="540" y="126"/>
                  </a:lnTo>
                  <a:lnTo>
                    <a:pt x="482" y="146"/>
                  </a:lnTo>
                  <a:lnTo>
                    <a:pt x="422" y="172"/>
                  </a:lnTo>
                  <a:lnTo>
                    <a:pt x="356" y="210"/>
                  </a:lnTo>
                  <a:lnTo>
                    <a:pt x="290" y="258"/>
                  </a:lnTo>
                  <a:lnTo>
                    <a:pt x="230" y="310"/>
                  </a:lnTo>
                  <a:lnTo>
                    <a:pt x="178" y="364"/>
                  </a:lnTo>
                  <a:lnTo>
                    <a:pt x="136" y="422"/>
                  </a:lnTo>
                  <a:lnTo>
                    <a:pt x="100" y="480"/>
                  </a:lnTo>
                  <a:lnTo>
                    <a:pt x="72" y="536"/>
                  </a:lnTo>
                  <a:lnTo>
                    <a:pt x="48" y="590"/>
                  </a:lnTo>
                  <a:lnTo>
                    <a:pt x="30" y="640"/>
                  </a:lnTo>
                  <a:lnTo>
                    <a:pt x="18" y="684"/>
                  </a:lnTo>
                  <a:lnTo>
                    <a:pt x="8" y="722"/>
                  </a:lnTo>
                  <a:lnTo>
                    <a:pt x="4" y="750"/>
                  </a:lnTo>
                  <a:lnTo>
                    <a:pt x="0" y="768"/>
                  </a:lnTo>
                  <a:lnTo>
                    <a:pt x="0" y="774"/>
                  </a:lnTo>
                </a:path>
              </a:pathLst>
            </a:custGeom>
            <a:gradFill rotWithShape="1">
              <a:gsLst>
                <a:gs pos="0">
                  <a:srgbClr val="6E9349">
                    <a:gamma/>
                    <a:tint val="90980"/>
                    <a:invGamma/>
                    <a:alpha val="32001"/>
                  </a:srgbClr>
                </a:gs>
                <a:gs pos="100000">
                  <a:srgbClr val="6E9349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AutoShape 4"/>
            <p:cNvSpPr>
              <a:spLocks noChangeArrowheads="1"/>
            </p:cNvSpPr>
            <p:nvPr/>
          </p:nvSpPr>
          <p:spPr bwMode="auto">
            <a:xfrm>
              <a:off x="2157" y="1671"/>
              <a:ext cx="1446" cy="1988"/>
            </a:xfrm>
            <a:prstGeom prst="roundRect">
              <a:avLst>
                <a:gd name="adj" fmla="val 4690"/>
              </a:avLst>
            </a:prstGeom>
            <a:noFill/>
            <a:ln w="57150">
              <a:solidFill>
                <a:srgbClr val="E49514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1D08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AutoShape 5"/>
            <p:cNvSpPr>
              <a:spLocks noChangeArrowheads="1"/>
            </p:cNvSpPr>
            <p:nvPr/>
          </p:nvSpPr>
          <p:spPr bwMode="gray">
            <a:xfrm>
              <a:off x="2304" y="1584"/>
              <a:ext cx="1174" cy="18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49514">
                    <a:gamma/>
                    <a:shade val="46275"/>
                    <a:invGamma/>
                  </a:srgbClr>
                </a:gs>
                <a:gs pos="50000">
                  <a:srgbClr val="E49514"/>
                </a:gs>
                <a:gs pos="100000">
                  <a:srgbClr val="E49514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AutoShape 6"/>
            <p:cNvSpPr>
              <a:spLocks noChangeArrowheads="1"/>
            </p:cNvSpPr>
            <p:nvPr/>
          </p:nvSpPr>
          <p:spPr bwMode="auto">
            <a:xfrm flipH="1">
              <a:off x="3360" y="1632"/>
              <a:ext cx="46" cy="91"/>
            </a:xfrm>
            <a:prstGeom prst="octagon">
              <a:avLst>
                <a:gd name="adj" fmla="val 29287"/>
              </a:avLst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AutoShape 7"/>
            <p:cNvSpPr>
              <a:spLocks noChangeArrowheads="1"/>
            </p:cNvSpPr>
            <p:nvPr/>
          </p:nvSpPr>
          <p:spPr bwMode="auto">
            <a:xfrm flipH="1">
              <a:off x="2358" y="1626"/>
              <a:ext cx="45" cy="91"/>
            </a:xfrm>
            <a:prstGeom prst="octagon">
              <a:avLst>
                <a:gd name="adj" fmla="val 29287"/>
              </a:avLst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AutoShape 8"/>
            <p:cNvSpPr>
              <a:spLocks noChangeArrowheads="1"/>
            </p:cNvSpPr>
            <p:nvPr/>
          </p:nvSpPr>
          <p:spPr bwMode="auto">
            <a:xfrm>
              <a:off x="3738" y="1355"/>
              <a:ext cx="1446" cy="1988"/>
            </a:xfrm>
            <a:prstGeom prst="roundRect">
              <a:avLst>
                <a:gd name="adj" fmla="val 4690"/>
              </a:avLst>
            </a:prstGeom>
            <a:noFill/>
            <a:ln w="57150">
              <a:solidFill>
                <a:srgbClr val="6E9349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6FC5E3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AutoShape 9"/>
            <p:cNvSpPr>
              <a:spLocks noChangeArrowheads="1"/>
            </p:cNvSpPr>
            <p:nvPr/>
          </p:nvSpPr>
          <p:spPr bwMode="gray">
            <a:xfrm>
              <a:off x="3874" y="1265"/>
              <a:ext cx="1174" cy="18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6E9349">
                    <a:gamma/>
                    <a:shade val="46275"/>
                    <a:invGamma/>
                  </a:srgbClr>
                </a:gs>
                <a:gs pos="50000">
                  <a:srgbClr val="6E9349"/>
                </a:gs>
                <a:gs pos="100000">
                  <a:srgbClr val="6E934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AutoShape 10"/>
            <p:cNvSpPr>
              <a:spLocks noChangeArrowheads="1"/>
            </p:cNvSpPr>
            <p:nvPr/>
          </p:nvSpPr>
          <p:spPr bwMode="auto">
            <a:xfrm flipH="1">
              <a:off x="4936" y="1310"/>
              <a:ext cx="45" cy="90"/>
            </a:xfrm>
            <a:prstGeom prst="octagon">
              <a:avLst>
                <a:gd name="adj" fmla="val 29287"/>
              </a:avLst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AutoShape 11"/>
            <p:cNvSpPr>
              <a:spLocks noChangeArrowheads="1"/>
            </p:cNvSpPr>
            <p:nvPr/>
          </p:nvSpPr>
          <p:spPr bwMode="auto">
            <a:xfrm flipH="1">
              <a:off x="3939" y="1310"/>
              <a:ext cx="45" cy="90"/>
            </a:xfrm>
            <a:prstGeom prst="octagon">
              <a:avLst>
                <a:gd name="adj" fmla="val 29287"/>
              </a:avLst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Freeform 12"/>
            <p:cNvSpPr>
              <a:spLocks/>
            </p:cNvSpPr>
            <p:nvPr/>
          </p:nvSpPr>
          <p:spPr bwMode="gray">
            <a:xfrm>
              <a:off x="1570" y="1084"/>
              <a:ext cx="924" cy="729"/>
            </a:xfrm>
            <a:custGeom>
              <a:avLst/>
              <a:gdLst>
                <a:gd name="T0" fmla="*/ 0 w 982"/>
                <a:gd name="T1" fmla="*/ 774 h 774"/>
                <a:gd name="T2" fmla="*/ 2 w 982"/>
                <a:gd name="T3" fmla="*/ 770 h 774"/>
                <a:gd name="T4" fmla="*/ 8 w 982"/>
                <a:gd name="T5" fmla="*/ 754 h 774"/>
                <a:gd name="T6" fmla="*/ 16 w 982"/>
                <a:gd name="T7" fmla="*/ 730 h 774"/>
                <a:gd name="T8" fmla="*/ 32 w 982"/>
                <a:gd name="T9" fmla="*/ 698 h 774"/>
                <a:gd name="T10" fmla="*/ 50 w 982"/>
                <a:gd name="T11" fmla="*/ 660 h 774"/>
                <a:gd name="T12" fmla="*/ 76 w 982"/>
                <a:gd name="T13" fmla="*/ 618 h 774"/>
                <a:gd name="T14" fmla="*/ 106 w 982"/>
                <a:gd name="T15" fmla="*/ 574 h 774"/>
                <a:gd name="T16" fmla="*/ 142 w 982"/>
                <a:gd name="T17" fmla="*/ 528 h 774"/>
                <a:gd name="T18" fmla="*/ 186 w 982"/>
                <a:gd name="T19" fmla="*/ 482 h 774"/>
                <a:gd name="T20" fmla="*/ 236 w 982"/>
                <a:gd name="T21" fmla="*/ 438 h 774"/>
                <a:gd name="T22" fmla="*/ 294 w 982"/>
                <a:gd name="T23" fmla="*/ 398 h 774"/>
                <a:gd name="T24" fmla="*/ 360 w 982"/>
                <a:gd name="T25" fmla="*/ 360 h 774"/>
                <a:gd name="T26" fmla="*/ 426 w 982"/>
                <a:gd name="T27" fmla="*/ 332 h 774"/>
                <a:gd name="T28" fmla="*/ 488 w 982"/>
                <a:gd name="T29" fmla="*/ 314 h 774"/>
                <a:gd name="T30" fmla="*/ 544 w 982"/>
                <a:gd name="T31" fmla="*/ 304 h 774"/>
                <a:gd name="T32" fmla="*/ 594 w 982"/>
                <a:gd name="T33" fmla="*/ 300 h 774"/>
                <a:gd name="T34" fmla="*/ 638 w 982"/>
                <a:gd name="T35" fmla="*/ 300 h 774"/>
                <a:gd name="T36" fmla="*/ 678 w 982"/>
                <a:gd name="T37" fmla="*/ 304 h 774"/>
                <a:gd name="T38" fmla="*/ 710 w 982"/>
                <a:gd name="T39" fmla="*/ 312 h 774"/>
                <a:gd name="T40" fmla="*/ 736 w 982"/>
                <a:gd name="T41" fmla="*/ 320 h 774"/>
                <a:gd name="T42" fmla="*/ 754 w 982"/>
                <a:gd name="T43" fmla="*/ 326 h 774"/>
                <a:gd name="T44" fmla="*/ 766 w 982"/>
                <a:gd name="T45" fmla="*/ 332 h 774"/>
                <a:gd name="T46" fmla="*/ 770 w 982"/>
                <a:gd name="T47" fmla="*/ 334 h 774"/>
                <a:gd name="T48" fmla="*/ 680 w 982"/>
                <a:gd name="T49" fmla="*/ 476 h 774"/>
                <a:gd name="T50" fmla="*/ 982 w 982"/>
                <a:gd name="T51" fmla="*/ 370 h 774"/>
                <a:gd name="T52" fmla="*/ 912 w 982"/>
                <a:gd name="T53" fmla="*/ 0 h 774"/>
                <a:gd name="T54" fmla="*/ 854 w 982"/>
                <a:gd name="T55" fmla="*/ 150 h 774"/>
                <a:gd name="T56" fmla="*/ 850 w 982"/>
                <a:gd name="T57" fmla="*/ 148 h 774"/>
                <a:gd name="T58" fmla="*/ 838 w 982"/>
                <a:gd name="T59" fmla="*/ 142 h 774"/>
                <a:gd name="T60" fmla="*/ 822 w 982"/>
                <a:gd name="T61" fmla="*/ 134 h 774"/>
                <a:gd name="T62" fmla="*/ 798 w 982"/>
                <a:gd name="T63" fmla="*/ 126 h 774"/>
                <a:gd name="T64" fmla="*/ 768 w 982"/>
                <a:gd name="T65" fmla="*/ 120 h 774"/>
                <a:gd name="T66" fmla="*/ 732 w 982"/>
                <a:gd name="T67" fmla="*/ 114 h 774"/>
                <a:gd name="T68" fmla="*/ 692 w 982"/>
                <a:gd name="T69" fmla="*/ 110 h 774"/>
                <a:gd name="T70" fmla="*/ 646 w 982"/>
                <a:gd name="T71" fmla="*/ 110 h 774"/>
                <a:gd name="T72" fmla="*/ 596 w 982"/>
                <a:gd name="T73" fmla="*/ 116 h 774"/>
                <a:gd name="T74" fmla="*/ 540 w 982"/>
                <a:gd name="T75" fmla="*/ 126 h 774"/>
                <a:gd name="T76" fmla="*/ 482 w 982"/>
                <a:gd name="T77" fmla="*/ 146 h 774"/>
                <a:gd name="T78" fmla="*/ 422 w 982"/>
                <a:gd name="T79" fmla="*/ 172 h 774"/>
                <a:gd name="T80" fmla="*/ 356 w 982"/>
                <a:gd name="T81" fmla="*/ 210 h 774"/>
                <a:gd name="T82" fmla="*/ 290 w 982"/>
                <a:gd name="T83" fmla="*/ 258 h 774"/>
                <a:gd name="T84" fmla="*/ 230 w 982"/>
                <a:gd name="T85" fmla="*/ 310 h 774"/>
                <a:gd name="T86" fmla="*/ 178 w 982"/>
                <a:gd name="T87" fmla="*/ 364 h 774"/>
                <a:gd name="T88" fmla="*/ 136 w 982"/>
                <a:gd name="T89" fmla="*/ 422 h 774"/>
                <a:gd name="T90" fmla="*/ 100 w 982"/>
                <a:gd name="T91" fmla="*/ 480 h 774"/>
                <a:gd name="T92" fmla="*/ 72 w 982"/>
                <a:gd name="T93" fmla="*/ 536 h 774"/>
                <a:gd name="T94" fmla="*/ 48 w 982"/>
                <a:gd name="T95" fmla="*/ 590 h 774"/>
                <a:gd name="T96" fmla="*/ 30 w 982"/>
                <a:gd name="T97" fmla="*/ 640 h 774"/>
                <a:gd name="T98" fmla="*/ 18 w 982"/>
                <a:gd name="T99" fmla="*/ 684 h 774"/>
                <a:gd name="T100" fmla="*/ 8 w 982"/>
                <a:gd name="T101" fmla="*/ 722 h 774"/>
                <a:gd name="T102" fmla="*/ 4 w 982"/>
                <a:gd name="T103" fmla="*/ 750 h 774"/>
                <a:gd name="T104" fmla="*/ 0 w 982"/>
                <a:gd name="T105" fmla="*/ 768 h 774"/>
                <a:gd name="T106" fmla="*/ 0 w 982"/>
                <a:gd name="T107" fmla="*/ 774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82" h="774">
                  <a:moveTo>
                    <a:pt x="0" y="774"/>
                  </a:moveTo>
                  <a:lnTo>
                    <a:pt x="2" y="770"/>
                  </a:lnTo>
                  <a:lnTo>
                    <a:pt x="8" y="754"/>
                  </a:lnTo>
                  <a:lnTo>
                    <a:pt x="16" y="730"/>
                  </a:lnTo>
                  <a:lnTo>
                    <a:pt x="32" y="698"/>
                  </a:lnTo>
                  <a:lnTo>
                    <a:pt x="50" y="660"/>
                  </a:lnTo>
                  <a:lnTo>
                    <a:pt x="76" y="618"/>
                  </a:lnTo>
                  <a:lnTo>
                    <a:pt x="106" y="574"/>
                  </a:lnTo>
                  <a:lnTo>
                    <a:pt x="142" y="528"/>
                  </a:lnTo>
                  <a:lnTo>
                    <a:pt x="186" y="482"/>
                  </a:lnTo>
                  <a:lnTo>
                    <a:pt x="236" y="438"/>
                  </a:lnTo>
                  <a:lnTo>
                    <a:pt x="294" y="398"/>
                  </a:lnTo>
                  <a:lnTo>
                    <a:pt x="360" y="360"/>
                  </a:lnTo>
                  <a:lnTo>
                    <a:pt x="426" y="332"/>
                  </a:lnTo>
                  <a:lnTo>
                    <a:pt x="488" y="314"/>
                  </a:lnTo>
                  <a:lnTo>
                    <a:pt x="544" y="304"/>
                  </a:lnTo>
                  <a:lnTo>
                    <a:pt x="594" y="300"/>
                  </a:lnTo>
                  <a:lnTo>
                    <a:pt x="638" y="300"/>
                  </a:lnTo>
                  <a:lnTo>
                    <a:pt x="678" y="304"/>
                  </a:lnTo>
                  <a:lnTo>
                    <a:pt x="710" y="312"/>
                  </a:lnTo>
                  <a:lnTo>
                    <a:pt x="736" y="320"/>
                  </a:lnTo>
                  <a:lnTo>
                    <a:pt x="754" y="326"/>
                  </a:lnTo>
                  <a:lnTo>
                    <a:pt x="766" y="332"/>
                  </a:lnTo>
                  <a:lnTo>
                    <a:pt x="770" y="334"/>
                  </a:lnTo>
                  <a:lnTo>
                    <a:pt x="680" y="476"/>
                  </a:lnTo>
                  <a:lnTo>
                    <a:pt x="982" y="370"/>
                  </a:lnTo>
                  <a:lnTo>
                    <a:pt x="912" y="0"/>
                  </a:lnTo>
                  <a:lnTo>
                    <a:pt x="854" y="150"/>
                  </a:lnTo>
                  <a:lnTo>
                    <a:pt x="850" y="148"/>
                  </a:lnTo>
                  <a:lnTo>
                    <a:pt x="838" y="142"/>
                  </a:lnTo>
                  <a:lnTo>
                    <a:pt x="822" y="134"/>
                  </a:lnTo>
                  <a:lnTo>
                    <a:pt x="798" y="126"/>
                  </a:lnTo>
                  <a:lnTo>
                    <a:pt x="768" y="120"/>
                  </a:lnTo>
                  <a:lnTo>
                    <a:pt x="732" y="114"/>
                  </a:lnTo>
                  <a:lnTo>
                    <a:pt x="692" y="110"/>
                  </a:lnTo>
                  <a:lnTo>
                    <a:pt x="646" y="110"/>
                  </a:lnTo>
                  <a:lnTo>
                    <a:pt x="596" y="116"/>
                  </a:lnTo>
                  <a:lnTo>
                    <a:pt x="540" y="126"/>
                  </a:lnTo>
                  <a:lnTo>
                    <a:pt x="482" y="146"/>
                  </a:lnTo>
                  <a:lnTo>
                    <a:pt x="422" y="172"/>
                  </a:lnTo>
                  <a:lnTo>
                    <a:pt x="356" y="210"/>
                  </a:lnTo>
                  <a:lnTo>
                    <a:pt x="290" y="258"/>
                  </a:lnTo>
                  <a:lnTo>
                    <a:pt x="230" y="310"/>
                  </a:lnTo>
                  <a:lnTo>
                    <a:pt x="178" y="364"/>
                  </a:lnTo>
                  <a:lnTo>
                    <a:pt x="136" y="422"/>
                  </a:lnTo>
                  <a:lnTo>
                    <a:pt x="100" y="480"/>
                  </a:lnTo>
                  <a:lnTo>
                    <a:pt x="72" y="536"/>
                  </a:lnTo>
                  <a:lnTo>
                    <a:pt x="48" y="590"/>
                  </a:lnTo>
                  <a:lnTo>
                    <a:pt x="30" y="640"/>
                  </a:lnTo>
                  <a:lnTo>
                    <a:pt x="18" y="684"/>
                  </a:lnTo>
                  <a:lnTo>
                    <a:pt x="8" y="722"/>
                  </a:lnTo>
                  <a:lnTo>
                    <a:pt x="4" y="750"/>
                  </a:lnTo>
                  <a:lnTo>
                    <a:pt x="0" y="768"/>
                  </a:lnTo>
                  <a:lnTo>
                    <a:pt x="0" y="774"/>
                  </a:lnTo>
                </a:path>
              </a:pathLst>
            </a:custGeom>
            <a:gradFill rotWithShape="1">
              <a:gsLst>
                <a:gs pos="0">
                  <a:srgbClr val="90A8B0">
                    <a:gamma/>
                    <a:tint val="57647"/>
                    <a:invGamma/>
                    <a:alpha val="32001"/>
                  </a:srgbClr>
                </a:gs>
                <a:gs pos="100000">
                  <a:srgbClr val="90A8B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Text Box 13"/>
            <p:cNvSpPr txBox="1">
              <a:spLocks noChangeArrowheads="1"/>
            </p:cNvSpPr>
            <p:nvPr/>
          </p:nvSpPr>
          <p:spPr bwMode="gray">
            <a:xfrm>
              <a:off x="2466" y="1566"/>
              <a:ext cx="824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宋体" pitchFamily="2" charset="-122"/>
                </a:rPr>
                <a:t>Add Your Title</a:t>
              </a:r>
            </a:p>
          </p:txBody>
        </p:sp>
        <p:sp>
          <p:nvSpPr>
            <p:cNvPr id="36" name="Text Box 14"/>
            <p:cNvSpPr txBox="1">
              <a:spLocks noChangeArrowheads="1"/>
            </p:cNvSpPr>
            <p:nvPr/>
          </p:nvSpPr>
          <p:spPr bwMode="gray">
            <a:xfrm>
              <a:off x="4050" y="1254"/>
              <a:ext cx="824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宋体" pitchFamily="2" charset="-122"/>
                </a:rPr>
                <a:t>Add Your Title</a:t>
              </a:r>
            </a:p>
          </p:txBody>
        </p:sp>
        <p:grpSp>
          <p:nvGrpSpPr>
            <p:cNvPr id="37" name="Group 15"/>
            <p:cNvGrpSpPr>
              <a:grpSpLocks/>
            </p:cNvGrpSpPr>
            <p:nvPr/>
          </p:nvGrpSpPr>
          <p:grpSpPr bwMode="auto">
            <a:xfrm>
              <a:off x="576" y="1836"/>
              <a:ext cx="1446" cy="2094"/>
              <a:chOff x="576" y="1836"/>
              <a:chExt cx="1446" cy="2094"/>
            </a:xfrm>
          </p:grpSpPr>
          <p:sp>
            <p:nvSpPr>
              <p:cNvPr id="40" name="AutoShape 16"/>
              <p:cNvSpPr>
                <a:spLocks noChangeArrowheads="1"/>
              </p:cNvSpPr>
              <p:nvPr/>
            </p:nvSpPr>
            <p:spPr bwMode="auto">
              <a:xfrm>
                <a:off x="576" y="1942"/>
                <a:ext cx="1446" cy="1988"/>
              </a:xfrm>
              <a:prstGeom prst="roundRect">
                <a:avLst>
                  <a:gd name="adj" fmla="val 4690"/>
                </a:avLst>
              </a:prstGeom>
              <a:noFill/>
              <a:ln w="57150">
                <a:solidFill>
                  <a:srgbClr val="90A8B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D2D8A8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" name="AutoShape 17"/>
              <p:cNvSpPr>
                <a:spLocks noChangeArrowheads="1"/>
              </p:cNvSpPr>
              <p:nvPr/>
            </p:nvSpPr>
            <p:spPr bwMode="gray">
              <a:xfrm>
                <a:off x="712" y="1852"/>
                <a:ext cx="1174" cy="18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90A8B0">
                      <a:gamma/>
                      <a:shade val="38824"/>
                      <a:invGamma/>
                    </a:srgbClr>
                  </a:gs>
                  <a:gs pos="50000">
                    <a:srgbClr val="90A8B0"/>
                  </a:gs>
                  <a:gs pos="100000">
                    <a:srgbClr val="90A8B0">
                      <a:gamma/>
                      <a:shade val="38824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" name="AutoShape 18"/>
              <p:cNvSpPr>
                <a:spLocks noChangeArrowheads="1"/>
              </p:cNvSpPr>
              <p:nvPr/>
            </p:nvSpPr>
            <p:spPr bwMode="auto">
              <a:xfrm flipH="1">
                <a:off x="1773" y="1897"/>
                <a:ext cx="45" cy="91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" name="AutoShape 19"/>
              <p:cNvSpPr>
                <a:spLocks noChangeArrowheads="1"/>
              </p:cNvSpPr>
              <p:nvPr/>
            </p:nvSpPr>
            <p:spPr bwMode="auto">
              <a:xfrm flipH="1">
                <a:off x="776" y="1897"/>
                <a:ext cx="46" cy="91"/>
              </a:xfrm>
              <a:prstGeom prst="octagon">
                <a:avLst>
                  <a:gd name="adj" fmla="val 29287"/>
                </a:avLst>
              </a:pr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" name="Text Box 20"/>
              <p:cNvSpPr txBox="1">
                <a:spLocks noChangeArrowheads="1"/>
              </p:cNvSpPr>
              <p:nvPr/>
            </p:nvSpPr>
            <p:spPr bwMode="gray">
              <a:xfrm>
                <a:off x="882" y="1836"/>
                <a:ext cx="824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ea typeface="宋体" pitchFamily="2" charset="-122"/>
                  </a:rPr>
                  <a:t>Add Your Title</a:t>
                </a:r>
              </a:p>
            </p:txBody>
          </p:sp>
          <p:sp>
            <p:nvSpPr>
              <p:cNvPr id="45" name="Text Box 21"/>
              <p:cNvSpPr txBox="1">
                <a:spLocks noChangeArrowheads="1"/>
              </p:cNvSpPr>
              <p:nvPr/>
            </p:nvSpPr>
            <p:spPr bwMode="auto">
              <a:xfrm>
                <a:off x="624" y="2106"/>
                <a:ext cx="1344" cy="109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L="0" marR="0" lvl="0" indent="0" algn="l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ea typeface="宋体" pitchFamily="2" charset="-122"/>
                  </a:rPr>
                  <a:t>ThemeGallery is a Design Digital Content &amp; Contents mall developed by Guild Design Inc.</a:t>
                </a:r>
              </a:p>
            </p:txBody>
          </p:sp>
        </p:grpSp>
        <p:sp>
          <p:nvSpPr>
            <p:cNvPr id="38" name="Text Box 22"/>
            <p:cNvSpPr txBox="1">
              <a:spLocks noChangeArrowheads="1"/>
            </p:cNvSpPr>
            <p:nvPr/>
          </p:nvSpPr>
          <p:spPr bwMode="auto">
            <a:xfrm>
              <a:off x="2208" y="1818"/>
              <a:ext cx="1344" cy="10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l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itchFamily="2" charset="-122"/>
                </a:rPr>
                <a:t>ThemeGallery is a Design Digital Content &amp; Contents mall developed by Guild Design Inc.</a:t>
              </a:r>
            </a:p>
          </p:txBody>
        </p:sp>
        <p:sp>
          <p:nvSpPr>
            <p:cNvPr id="39" name="Text Box 23"/>
            <p:cNvSpPr txBox="1">
              <a:spLocks noChangeArrowheads="1"/>
            </p:cNvSpPr>
            <p:nvPr/>
          </p:nvSpPr>
          <p:spPr bwMode="auto">
            <a:xfrm>
              <a:off x="3792" y="1482"/>
              <a:ext cx="1344" cy="10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l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宋体" pitchFamily="2" charset="-122"/>
                </a:rPr>
                <a:t>ThemeGallery is a Design Digital Content &amp; Contents mall developed by Guild Design Inc.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17570</TotalTime>
  <Words>54</Words>
  <Application>Microsoft Office PowerPoint</Application>
  <PresentationFormat>全屏显示(4:3)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684</cp:revision>
  <dcterms:created xsi:type="dcterms:W3CDTF">2009-02-11T05:37:22Z</dcterms:created>
  <dcterms:modified xsi:type="dcterms:W3CDTF">2012-07-19T12:10:58Z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