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97"/>
          <p:cNvGrpSpPr>
            <a:grpSpLocks/>
          </p:cNvGrpSpPr>
          <p:nvPr/>
        </p:nvGrpSpPr>
        <p:grpSpPr bwMode="auto">
          <a:xfrm>
            <a:off x="241300" y="1844824"/>
            <a:ext cx="8664575" cy="3911600"/>
            <a:chOff x="152" y="1280"/>
            <a:chExt cx="5458" cy="2464"/>
          </a:xfrm>
        </p:grpSpPr>
        <p:grpSp>
          <p:nvGrpSpPr>
            <p:cNvPr id="100" name="Group 3"/>
            <p:cNvGrpSpPr>
              <a:grpSpLocks/>
            </p:cNvGrpSpPr>
            <p:nvPr/>
          </p:nvGrpSpPr>
          <p:grpSpPr bwMode="auto">
            <a:xfrm>
              <a:off x="152" y="2040"/>
              <a:ext cx="5458" cy="90"/>
              <a:chOff x="0" y="1896"/>
              <a:chExt cx="5760" cy="120"/>
            </a:xfrm>
          </p:grpSpPr>
          <p:sp>
            <p:nvSpPr>
              <p:cNvPr id="192" name="Rectangle 4"/>
              <p:cNvSpPr>
                <a:spLocks noChangeArrowheads="1"/>
              </p:cNvSpPr>
              <p:nvPr/>
            </p:nvSpPr>
            <p:spPr bwMode="gray">
              <a:xfrm>
                <a:off x="0" y="1896"/>
                <a:ext cx="5760" cy="4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1529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Rectangle 5"/>
              <p:cNvSpPr>
                <a:spLocks noChangeArrowheads="1"/>
              </p:cNvSpPr>
              <p:nvPr/>
            </p:nvSpPr>
            <p:spPr bwMode="gray">
              <a:xfrm>
                <a:off x="0" y="1942"/>
                <a:ext cx="5760" cy="74"/>
              </a:xfrm>
              <a:prstGeom prst="rect">
                <a:avLst/>
              </a:prstGeom>
              <a:gradFill rotWithShape="1">
                <a:gsLst>
                  <a:gs pos="0">
                    <a:srgbClr val="5F5F5F">
                      <a:gamma/>
                      <a:tint val="30196"/>
                      <a:invGamma/>
                    </a:srgb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1" name="Group 93"/>
            <p:cNvGrpSpPr>
              <a:grpSpLocks/>
            </p:cNvGrpSpPr>
            <p:nvPr/>
          </p:nvGrpSpPr>
          <p:grpSpPr bwMode="auto">
            <a:xfrm>
              <a:off x="480" y="1692"/>
              <a:ext cx="1079" cy="2010"/>
              <a:chOff x="480" y="1692"/>
              <a:chExt cx="1079" cy="2010"/>
            </a:xfrm>
          </p:grpSpPr>
          <p:grpSp>
            <p:nvGrpSpPr>
              <p:cNvPr id="172" name="Group 59"/>
              <p:cNvGrpSpPr>
                <a:grpSpLocks/>
              </p:cNvGrpSpPr>
              <p:nvPr/>
            </p:nvGrpSpPr>
            <p:grpSpPr bwMode="auto">
              <a:xfrm rot="3877067">
                <a:off x="573" y="2715"/>
                <a:ext cx="1432" cy="541"/>
                <a:chOff x="2290" y="2725"/>
                <a:chExt cx="1832" cy="713"/>
              </a:xfrm>
            </p:grpSpPr>
            <p:grpSp>
              <p:nvGrpSpPr>
                <p:cNvPr id="186" name="Group 60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190" name="Freeform 6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91" name="Freeform 6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87" name="Group 63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188" name="Freeform 64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9" name="Freeform 65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173" name="Group 66"/>
              <p:cNvGrpSpPr>
                <a:grpSpLocks/>
              </p:cNvGrpSpPr>
              <p:nvPr/>
            </p:nvGrpSpPr>
            <p:grpSpPr bwMode="auto">
              <a:xfrm>
                <a:off x="480" y="1692"/>
                <a:ext cx="799" cy="824"/>
                <a:chOff x="2789" y="1625"/>
                <a:chExt cx="907" cy="907"/>
              </a:xfrm>
            </p:grpSpPr>
            <p:sp>
              <p:nvSpPr>
                <p:cNvPr id="176" name="Oval 6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Oval 68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Oval 69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Oval 70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Oval 71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81" name="Group 72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182" name="Oval 73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3" name="Oval 74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4" name="Oval 75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5" name="Oval 76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174" name="Text Box 77"/>
              <p:cNvSpPr txBox="1">
                <a:spLocks noChangeArrowheads="1"/>
              </p:cNvSpPr>
              <p:nvPr/>
            </p:nvSpPr>
            <p:spPr bwMode="gray">
              <a:xfrm rot="3925970">
                <a:off x="710" y="283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175" name="Text Box 78"/>
              <p:cNvSpPr txBox="1">
                <a:spLocks noChangeArrowheads="1"/>
              </p:cNvSpPr>
              <p:nvPr/>
            </p:nvSpPr>
            <p:spPr bwMode="gray">
              <a:xfrm rot="3925970">
                <a:off x="1003" y="266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102" name="Group 94"/>
            <p:cNvGrpSpPr>
              <a:grpSpLocks/>
            </p:cNvGrpSpPr>
            <p:nvPr/>
          </p:nvGrpSpPr>
          <p:grpSpPr bwMode="auto">
            <a:xfrm>
              <a:off x="1581" y="1692"/>
              <a:ext cx="1078" cy="2010"/>
              <a:chOff x="1581" y="1692"/>
              <a:chExt cx="1078" cy="2010"/>
            </a:xfrm>
          </p:grpSpPr>
          <p:grpSp>
            <p:nvGrpSpPr>
              <p:cNvPr id="152" name="Group 41"/>
              <p:cNvGrpSpPr>
                <a:grpSpLocks/>
              </p:cNvGrpSpPr>
              <p:nvPr/>
            </p:nvGrpSpPr>
            <p:grpSpPr bwMode="auto">
              <a:xfrm rot="3877067">
                <a:off x="1673" y="2715"/>
                <a:ext cx="1432" cy="541"/>
                <a:chOff x="2290" y="2725"/>
                <a:chExt cx="1832" cy="713"/>
              </a:xfrm>
            </p:grpSpPr>
            <p:grpSp>
              <p:nvGrpSpPr>
                <p:cNvPr id="166" name="Group 42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170" name="Freeform 43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1" name="Freeform 44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67" name="Group 45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168" name="Freeform 46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9" name="Freeform 47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153" name="Group 48"/>
              <p:cNvGrpSpPr>
                <a:grpSpLocks/>
              </p:cNvGrpSpPr>
              <p:nvPr/>
            </p:nvGrpSpPr>
            <p:grpSpPr bwMode="auto">
              <a:xfrm>
                <a:off x="1581" y="1692"/>
                <a:ext cx="799" cy="824"/>
                <a:chOff x="2789" y="1625"/>
                <a:chExt cx="907" cy="907"/>
              </a:xfrm>
            </p:grpSpPr>
            <p:sp>
              <p:nvSpPr>
                <p:cNvPr id="156" name="Oval 49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Oval 50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Oval 51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Oval 52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Oval 53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61" name="Group 54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162" name="Oval 55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3" name="Oval 56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4" name="Oval 57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5" name="Oval 58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154" name="Text Box 79"/>
              <p:cNvSpPr txBox="1">
                <a:spLocks noChangeArrowheads="1"/>
              </p:cNvSpPr>
              <p:nvPr/>
            </p:nvSpPr>
            <p:spPr bwMode="gray">
              <a:xfrm rot="3925970">
                <a:off x="1807" y="283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155" name="Text Box 80"/>
              <p:cNvSpPr txBox="1">
                <a:spLocks noChangeArrowheads="1"/>
              </p:cNvSpPr>
              <p:nvPr/>
            </p:nvSpPr>
            <p:spPr bwMode="gray">
              <a:xfrm rot="3925970">
                <a:off x="2100" y="266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103" name="Group 95"/>
            <p:cNvGrpSpPr>
              <a:grpSpLocks/>
            </p:cNvGrpSpPr>
            <p:nvPr/>
          </p:nvGrpSpPr>
          <p:grpSpPr bwMode="auto">
            <a:xfrm>
              <a:off x="2717" y="1692"/>
              <a:ext cx="1079" cy="2010"/>
              <a:chOff x="2717" y="1692"/>
              <a:chExt cx="1079" cy="2010"/>
            </a:xfrm>
          </p:grpSpPr>
          <p:grpSp>
            <p:nvGrpSpPr>
              <p:cNvPr id="132" name="Group 6"/>
              <p:cNvGrpSpPr>
                <a:grpSpLocks/>
              </p:cNvGrpSpPr>
              <p:nvPr/>
            </p:nvGrpSpPr>
            <p:grpSpPr bwMode="auto">
              <a:xfrm rot="3877067">
                <a:off x="2810" y="2715"/>
                <a:ext cx="1432" cy="541"/>
                <a:chOff x="2290" y="2725"/>
                <a:chExt cx="1832" cy="713"/>
              </a:xfrm>
            </p:grpSpPr>
            <p:grpSp>
              <p:nvGrpSpPr>
                <p:cNvPr id="146" name="Group 7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150" name="Freeform 8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1" name="Freeform 9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47" name="Group 10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148" name="Freeform 1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9" name="Freeform 1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133" name="Group 13"/>
              <p:cNvGrpSpPr>
                <a:grpSpLocks/>
              </p:cNvGrpSpPr>
              <p:nvPr/>
            </p:nvGrpSpPr>
            <p:grpSpPr bwMode="auto">
              <a:xfrm>
                <a:off x="2717" y="1692"/>
                <a:ext cx="800" cy="824"/>
                <a:chOff x="2789" y="1625"/>
                <a:chExt cx="907" cy="907"/>
              </a:xfrm>
            </p:grpSpPr>
            <p:sp>
              <p:nvSpPr>
                <p:cNvPr id="136" name="Oval 14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Oval 1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Oval 16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Oval 17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Oval 18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41" name="Group 19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142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3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4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5" name="Oval 23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134" name="Text Box 81"/>
              <p:cNvSpPr txBox="1">
                <a:spLocks noChangeArrowheads="1"/>
              </p:cNvSpPr>
              <p:nvPr/>
            </p:nvSpPr>
            <p:spPr bwMode="gray">
              <a:xfrm rot="3925970">
                <a:off x="2949" y="283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135" name="Text Box 82"/>
              <p:cNvSpPr txBox="1">
                <a:spLocks noChangeArrowheads="1"/>
              </p:cNvSpPr>
              <p:nvPr/>
            </p:nvSpPr>
            <p:spPr bwMode="gray">
              <a:xfrm rot="3925970">
                <a:off x="3242" y="266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104" name="Group 96"/>
            <p:cNvGrpSpPr>
              <a:grpSpLocks/>
            </p:cNvGrpSpPr>
            <p:nvPr/>
          </p:nvGrpSpPr>
          <p:grpSpPr bwMode="auto">
            <a:xfrm>
              <a:off x="3836" y="1601"/>
              <a:ext cx="1199" cy="2143"/>
              <a:chOff x="3836" y="1601"/>
              <a:chExt cx="1199" cy="2143"/>
            </a:xfrm>
          </p:grpSpPr>
          <p:grpSp>
            <p:nvGrpSpPr>
              <p:cNvPr id="113" name="Group 24"/>
              <p:cNvGrpSpPr>
                <a:grpSpLocks/>
              </p:cNvGrpSpPr>
              <p:nvPr/>
            </p:nvGrpSpPr>
            <p:grpSpPr bwMode="auto">
              <a:xfrm rot="3877067">
                <a:off x="4049" y="2757"/>
                <a:ext cx="1432" cy="541"/>
                <a:chOff x="2290" y="2725"/>
                <a:chExt cx="1832" cy="713"/>
              </a:xfrm>
            </p:grpSpPr>
            <p:grpSp>
              <p:nvGrpSpPr>
                <p:cNvPr id="126" name="Group 25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130" name="Freeform 26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0066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1" name="Freeform 27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27" name="Group 28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128" name="Freeform 29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699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9" name="Freeform 30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114" name="Oval 31"/>
              <p:cNvSpPr>
                <a:spLocks noChangeArrowheads="1"/>
              </p:cNvSpPr>
              <p:nvPr/>
            </p:nvSpPr>
            <p:spPr bwMode="gray">
              <a:xfrm>
                <a:off x="3836" y="1601"/>
                <a:ext cx="960" cy="9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tint val="0"/>
                      <a:invGamma/>
                    </a:srgbClr>
                  </a:gs>
                  <a:gs pos="50000">
                    <a:srgbClr val="3399FF"/>
                  </a:gs>
                  <a:gs pos="100000">
                    <a:srgbClr val="3399FF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Oval 32"/>
              <p:cNvSpPr>
                <a:spLocks noChangeArrowheads="1"/>
              </p:cNvSpPr>
              <p:nvPr/>
            </p:nvSpPr>
            <p:spPr bwMode="gray">
              <a:xfrm>
                <a:off x="3836" y="1601"/>
                <a:ext cx="960" cy="9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alpha val="32001"/>
                    </a:srgbClr>
                  </a:gs>
                  <a:gs pos="100000">
                    <a:srgbClr val="3399FF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Oval 33"/>
              <p:cNvSpPr>
                <a:spLocks noChangeArrowheads="1"/>
              </p:cNvSpPr>
              <p:nvPr/>
            </p:nvSpPr>
            <p:spPr bwMode="gray">
              <a:xfrm>
                <a:off x="3900" y="1666"/>
                <a:ext cx="834" cy="85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shade val="54118"/>
                      <a:invGamma/>
                    </a:srgbClr>
                  </a:gs>
                  <a:gs pos="50000">
                    <a:srgbClr val="3399FF"/>
                  </a:gs>
                  <a:gs pos="100000">
                    <a:srgbClr val="3399FF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Oval 34"/>
              <p:cNvSpPr>
                <a:spLocks noChangeArrowheads="1"/>
              </p:cNvSpPr>
              <p:nvPr/>
            </p:nvSpPr>
            <p:spPr bwMode="gray">
              <a:xfrm>
                <a:off x="3901" y="1668"/>
                <a:ext cx="834" cy="85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shade val="63529"/>
                      <a:invGamma/>
                    </a:srgbClr>
                  </a:gs>
                  <a:gs pos="100000">
                    <a:srgbClr val="3399FF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Oval 35"/>
              <p:cNvSpPr>
                <a:spLocks noChangeArrowheads="1"/>
              </p:cNvSpPr>
              <p:nvPr/>
            </p:nvSpPr>
            <p:spPr bwMode="gray">
              <a:xfrm>
                <a:off x="3941" y="1709"/>
                <a:ext cx="751" cy="77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19" name="Group 36"/>
              <p:cNvGrpSpPr>
                <a:grpSpLocks/>
              </p:cNvGrpSpPr>
              <p:nvPr/>
            </p:nvGrpSpPr>
            <p:grpSpPr bwMode="auto">
              <a:xfrm>
                <a:off x="3953" y="1721"/>
                <a:ext cx="728" cy="749"/>
                <a:chOff x="4166" y="1706"/>
                <a:chExt cx="1252" cy="1252"/>
              </a:xfrm>
            </p:grpSpPr>
            <p:sp>
              <p:nvSpPr>
                <p:cNvPr id="122" name="Oval 3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Oval 3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Oval 3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Oval 4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0" name="Text Box 83"/>
              <p:cNvSpPr txBox="1">
                <a:spLocks noChangeArrowheads="1"/>
              </p:cNvSpPr>
              <p:nvPr/>
            </p:nvSpPr>
            <p:spPr bwMode="gray">
              <a:xfrm rot="3925970">
                <a:off x="4179" y="292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121" name="Text Box 84"/>
              <p:cNvSpPr txBox="1">
                <a:spLocks noChangeArrowheads="1"/>
              </p:cNvSpPr>
              <p:nvPr/>
            </p:nvSpPr>
            <p:spPr bwMode="gray">
              <a:xfrm rot="3925970">
                <a:off x="4471" y="275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105" name="Group 85"/>
            <p:cNvGrpSpPr>
              <a:grpSpLocks/>
            </p:cNvGrpSpPr>
            <p:nvPr/>
          </p:nvGrpSpPr>
          <p:grpSpPr bwMode="auto">
            <a:xfrm>
              <a:off x="672" y="1280"/>
              <a:ext cx="3880" cy="256"/>
              <a:chOff x="967" y="1152"/>
              <a:chExt cx="3880" cy="256"/>
            </a:xfrm>
          </p:grpSpPr>
          <p:sp>
            <p:nvSpPr>
              <p:cNvPr id="106" name="Text Box 86"/>
              <p:cNvSpPr txBox="1">
                <a:spLocks noChangeArrowheads="1"/>
              </p:cNvSpPr>
              <p:nvPr/>
            </p:nvSpPr>
            <p:spPr bwMode="gray">
              <a:xfrm>
                <a:off x="967" y="1177"/>
                <a:ext cx="48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Verdana" pitchFamily="34" charset="0"/>
                    <a:ea typeface="宋体" charset="-122"/>
                  </a:rPr>
                  <a:t>2001</a:t>
                </a:r>
              </a:p>
            </p:txBody>
          </p:sp>
          <p:sp>
            <p:nvSpPr>
              <p:cNvPr id="107" name="Text Box 87"/>
              <p:cNvSpPr txBox="1">
                <a:spLocks noChangeArrowheads="1"/>
              </p:cNvSpPr>
              <p:nvPr/>
            </p:nvSpPr>
            <p:spPr bwMode="gray">
              <a:xfrm>
                <a:off x="2072" y="1177"/>
                <a:ext cx="48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Verdana" pitchFamily="34" charset="0"/>
                    <a:ea typeface="宋体" charset="-122"/>
                  </a:rPr>
                  <a:t>2002</a:t>
                </a:r>
              </a:p>
            </p:txBody>
          </p:sp>
          <p:sp>
            <p:nvSpPr>
              <p:cNvPr id="108" name="Text Box 88"/>
              <p:cNvSpPr txBox="1">
                <a:spLocks noChangeArrowheads="1"/>
              </p:cNvSpPr>
              <p:nvPr/>
            </p:nvSpPr>
            <p:spPr bwMode="gray">
              <a:xfrm>
                <a:off x="3172" y="1177"/>
                <a:ext cx="48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Verdana" pitchFamily="34" charset="0"/>
                    <a:ea typeface="宋体" charset="-122"/>
                  </a:rPr>
                  <a:t>2003</a:t>
                </a:r>
              </a:p>
            </p:txBody>
          </p:sp>
          <p:sp>
            <p:nvSpPr>
              <p:cNvPr id="109" name="Text Box 89"/>
              <p:cNvSpPr txBox="1">
                <a:spLocks noChangeArrowheads="1"/>
              </p:cNvSpPr>
              <p:nvPr/>
            </p:nvSpPr>
            <p:spPr bwMode="gray">
              <a:xfrm>
                <a:off x="4275" y="1152"/>
                <a:ext cx="57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Verdana" pitchFamily="34" charset="0"/>
                    <a:ea typeface="宋体" charset="-122"/>
                  </a:rPr>
                  <a:t>2004</a:t>
                </a:r>
              </a:p>
            </p:txBody>
          </p:sp>
          <p:cxnSp>
            <p:nvCxnSpPr>
              <p:cNvPr id="110" name="AutoShape 90"/>
              <p:cNvCxnSpPr>
                <a:cxnSpLocks noChangeShapeType="1"/>
                <a:stCxn id="106" idx="3"/>
                <a:endCxn id="107" idx="1"/>
              </p:cNvCxnSpPr>
              <p:nvPr/>
            </p:nvCxnSpPr>
            <p:spPr bwMode="gray">
              <a:xfrm>
                <a:off x="1451" y="1293"/>
                <a:ext cx="621" cy="0"/>
              </a:xfrm>
              <a:prstGeom prst="straightConnector1">
                <a:avLst/>
              </a:prstGeom>
              <a:noFill/>
              <a:ln w="9525">
                <a:solidFill>
                  <a:srgbClr val="3366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AutoShape 91"/>
              <p:cNvCxnSpPr>
                <a:cxnSpLocks noChangeShapeType="1"/>
                <a:stCxn id="107" idx="3"/>
                <a:endCxn id="108" idx="1"/>
              </p:cNvCxnSpPr>
              <p:nvPr/>
            </p:nvCxnSpPr>
            <p:spPr bwMode="gray">
              <a:xfrm>
                <a:off x="2556" y="1293"/>
                <a:ext cx="616" cy="0"/>
              </a:xfrm>
              <a:prstGeom prst="straightConnector1">
                <a:avLst/>
              </a:prstGeom>
              <a:noFill/>
              <a:ln w="9525">
                <a:solidFill>
                  <a:srgbClr val="3366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AutoShape 92"/>
              <p:cNvCxnSpPr>
                <a:cxnSpLocks noChangeShapeType="1"/>
              </p:cNvCxnSpPr>
              <p:nvPr/>
            </p:nvCxnSpPr>
            <p:spPr bwMode="gray">
              <a:xfrm>
                <a:off x="3656" y="1296"/>
                <a:ext cx="616" cy="0"/>
              </a:xfrm>
              <a:prstGeom prst="straightConnector1">
                <a:avLst/>
              </a:prstGeom>
              <a:noFill/>
              <a:ln w="9525">
                <a:solidFill>
                  <a:srgbClr val="3366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17567</TotalTime>
  <Words>20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690</cp:revision>
  <dcterms:created xsi:type="dcterms:W3CDTF">2009-02-11T05:37:22Z</dcterms:created>
  <dcterms:modified xsi:type="dcterms:W3CDTF">2012-07-19T10:11:46Z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