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Group 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4696104"/>
              </p:ext>
            </p:extLst>
          </p:nvPr>
        </p:nvGraphicFramePr>
        <p:xfrm>
          <a:off x="538348" y="1772816"/>
          <a:ext cx="8138108" cy="3168351"/>
        </p:xfrm>
        <a:graphic>
          <a:graphicData uri="http://schemas.openxmlformats.org/drawingml/2006/table">
            <a:tbl>
              <a:tblPr/>
              <a:tblGrid>
                <a:gridCol w="1834960"/>
                <a:gridCol w="1280409"/>
                <a:gridCol w="1255685"/>
                <a:gridCol w="1253919"/>
                <a:gridCol w="1260983"/>
                <a:gridCol w="1252152"/>
              </a:tblGrid>
              <a:tr h="452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marL="101726" marR="101726" marT="50863" marB="50863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452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58F8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2001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2001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0000"/>
                      </a:srgbClr>
                    </a:solidFill>
                  </a:tcPr>
                </a:tc>
              </a:tr>
              <a:tr h="452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58F8F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48000"/>
                      </a:srgbClr>
                    </a:solidFill>
                  </a:tcPr>
                </a:tc>
              </a:tr>
              <a:tr h="4556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58F8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2001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2001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0000"/>
                      </a:srgbClr>
                    </a:solidFill>
                  </a:tcPr>
                </a:tc>
              </a:tr>
              <a:tr h="452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58F8F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48000"/>
                      </a:srgbClr>
                    </a:solidFill>
                  </a:tcPr>
                </a:tc>
              </a:tr>
              <a:tr h="452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58F8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2001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2001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80000"/>
                      </a:srgbClr>
                    </a:solidFill>
                  </a:tcPr>
                </a:tc>
              </a:tr>
              <a:tr h="452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58F8F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X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X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marL="101726" marR="101726" marT="50863" marB="50863" anchor="ctr" horzOverflow="overflow">
                    <a:lnL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B16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17567</TotalTime>
  <Words>41</Words>
  <Application>Microsoft Office PowerPoint</Application>
  <PresentationFormat>全屏显示(4:3)</PresentationFormat>
  <Paragraphs>41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689</cp:revision>
  <dcterms:created xsi:type="dcterms:W3CDTF">2009-02-11T05:37:22Z</dcterms:created>
  <dcterms:modified xsi:type="dcterms:W3CDTF">2012-07-19T10:06:53Z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