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5530292" y="282134"/>
            <a:ext cx="3644587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幻灯片素材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2"/>
          <p:cNvSpPr>
            <a:spLocks noChangeArrowheads="1"/>
          </p:cNvSpPr>
          <p:nvPr/>
        </p:nvSpPr>
        <p:spPr bwMode="gray">
          <a:xfrm>
            <a:off x="0" y="2567905"/>
            <a:ext cx="9144000" cy="677863"/>
          </a:xfrm>
          <a:prstGeom prst="rect">
            <a:avLst/>
          </a:prstGeom>
          <a:solidFill>
            <a:srgbClr val="C0C0C0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ea typeface="宋体" charset="-122"/>
              <a:cs typeface="Arial" charset="0"/>
            </a:endParaRPr>
          </a:p>
        </p:txBody>
      </p:sp>
      <p:sp>
        <p:nvSpPr>
          <p:cNvPr id="41" name="Rectangle 3"/>
          <p:cNvSpPr>
            <a:spLocks noChangeArrowheads="1"/>
          </p:cNvSpPr>
          <p:nvPr/>
        </p:nvSpPr>
        <p:spPr bwMode="gray">
          <a:xfrm>
            <a:off x="0" y="3548980"/>
            <a:ext cx="9144000" cy="730250"/>
          </a:xfrm>
          <a:prstGeom prst="rect">
            <a:avLst/>
          </a:prstGeom>
          <a:solidFill>
            <a:srgbClr val="EAEAEA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ea typeface="宋体" charset="-122"/>
              <a:cs typeface="Arial" charset="0"/>
            </a:endParaRPr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2003425" y="5149180"/>
            <a:ext cx="5238750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en-US" altLang="zh-CN" sz="1600" dirty="0">
                <a:solidFill>
                  <a:srgbClr val="000000"/>
                </a:solidFill>
                <a:ea typeface="宋体" charset="-122"/>
                <a:cs typeface="Arial" charset="0"/>
              </a:rPr>
              <a:t>ThemeGallery  is a Design Digital Content &amp; Contents mall developed by Guild Design Inc.</a:t>
            </a:r>
          </a:p>
        </p:txBody>
      </p:sp>
      <p:sp>
        <p:nvSpPr>
          <p:cNvPr id="43" name="Rectangle 6"/>
          <p:cNvSpPr>
            <a:spLocks noChangeArrowheads="1"/>
          </p:cNvSpPr>
          <p:nvPr/>
        </p:nvSpPr>
        <p:spPr bwMode="auto">
          <a:xfrm>
            <a:off x="914400" y="2102768"/>
            <a:ext cx="1816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F5F5F"/>
              </a:buClr>
              <a:buSzPct val="75000"/>
              <a:buFont typeface="Arial" charset="0"/>
              <a:buChar char="►"/>
              <a:tabLst/>
              <a:defRPr/>
            </a:pPr>
            <a:r>
              <a: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rgbClr val="4F506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宋体" charset="-122"/>
                <a:cs typeface="Arial" charset="0"/>
              </a:rPr>
              <a:t> </a:t>
            </a:r>
            <a:r>
              <a:rPr kumimoji="0" lang="en-US" altLang="zh-CN" sz="2400" b="1" i="0" u="none" strike="noStrike" kern="0" cap="none" spc="0" normalizeH="0" baseline="0" noProof="0" smtClean="0">
                <a:ln>
                  <a:noFill/>
                </a:ln>
                <a:solidFill>
                  <a:srgbClr val="4F506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宋体" charset="-122"/>
                <a:cs typeface="Arial" charset="0"/>
              </a:rPr>
              <a:t>Contents</a:t>
            </a:r>
          </a:p>
        </p:txBody>
      </p:sp>
      <p:sp>
        <p:nvSpPr>
          <p:cNvPr id="44" name="AutoShape 7"/>
          <p:cNvSpPr>
            <a:spLocks noChangeArrowheads="1"/>
          </p:cNvSpPr>
          <p:nvPr/>
        </p:nvSpPr>
        <p:spPr bwMode="gray">
          <a:xfrm>
            <a:off x="3414713" y="1558255"/>
            <a:ext cx="2497137" cy="1985963"/>
          </a:xfrm>
          <a:prstGeom prst="diamond">
            <a:avLst/>
          </a:prstGeom>
          <a:solidFill>
            <a:srgbClr val="F8F8F8"/>
          </a:solidFill>
          <a:ln w="9525">
            <a:miter lim="800000"/>
            <a:headEnd/>
            <a:tailEnd/>
          </a:ln>
          <a:scene3d>
            <a:camera prst="legacyObliqueBottom">
              <a:rot lat="20099996" lon="0" rev="0"/>
            </a:camera>
            <a:lightRig rig="legacyNormal2" dir="t"/>
          </a:scene3d>
          <a:sp3d extrusionH="163500" prstMaterial="legacyPlastic">
            <a:bevelT w="13500" h="13500" prst="angle"/>
            <a:bevelB w="13500" h="13500" prst="angle"/>
            <a:extrusionClr>
              <a:srgbClr val="F8F8F8"/>
            </a:extrusionClr>
          </a:sp3d>
        </p:spPr>
        <p:txBody>
          <a:bodyPr wrap="none" anchor="ctr">
            <a:flatTx/>
          </a:bodyPr>
          <a:lstStyle/>
          <a:p>
            <a:pPr algn="ctr"/>
            <a:endParaRPr lang="zh-CN" altLang="en-US">
              <a:ea typeface="宋体" charset="-122"/>
              <a:cs typeface="Arial" charset="0"/>
            </a:endParaRPr>
          </a:p>
        </p:txBody>
      </p:sp>
      <p:sp>
        <p:nvSpPr>
          <p:cNvPr id="45" name="AutoShape 8"/>
          <p:cNvSpPr>
            <a:spLocks noChangeArrowheads="1"/>
          </p:cNvSpPr>
          <p:nvPr/>
        </p:nvSpPr>
        <p:spPr bwMode="gray">
          <a:xfrm>
            <a:off x="2157413" y="2440905"/>
            <a:ext cx="2497137" cy="1985963"/>
          </a:xfrm>
          <a:prstGeom prst="diamond">
            <a:avLst/>
          </a:prstGeom>
          <a:solidFill>
            <a:srgbClr val="F8F8F8"/>
          </a:solidFill>
          <a:ln w="9525">
            <a:miter lim="800000"/>
            <a:headEnd/>
            <a:tailEnd/>
          </a:ln>
          <a:scene3d>
            <a:camera prst="legacyObliqueBottom">
              <a:rot lat="20099996" lon="0" rev="0"/>
            </a:camera>
            <a:lightRig rig="legacyFlat2" dir="t"/>
          </a:scene3d>
          <a:sp3d extrusionH="163500" prstMaterial="legacyPlastic">
            <a:bevelT w="13500" h="13500" prst="angle"/>
            <a:bevelB w="13500" h="13500" prst="angle"/>
            <a:extrusionClr>
              <a:srgbClr val="F8F8F8"/>
            </a:extrusionClr>
          </a:sp3d>
        </p:spPr>
        <p:txBody>
          <a:bodyPr wrap="none" anchor="ctr">
            <a:flatTx/>
          </a:bodyPr>
          <a:lstStyle/>
          <a:p>
            <a:pPr algn="ctr"/>
            <a:endParaRPr lang="zh-CN" altLang="en-US">
              <a:ea typeface="宋体" charset="-122"/>
              <a:cs typeface="Arial" charset="0"/>
            </a:endParaRPr>
          </a:p>
        </p:txBody>
      </p:sp>
      <p:sp>
        <p:nvSpPr>
          <p:cNvPr id="46" name="AutoShape 9"/>
          <p:cNvSpPr>
            <a:spLocks noChangeArrowheads="1"/>
          </p:cNvSpPr>
          <p:nvPr/>
        </p:nvSpPr>
        <p:spPr bwMode="gray">
          <a:xfrm>
            <a:off x="4668838" y="2440905"/>
            <a:ext cx="2497137" cy="1985963"/>
          </a:xfrm>
          <a:prstGeom prst="diamond">
            <a:avLst/>
          </a:prstGeom>
          <a:solidFill>
            <a:srgbClr val="F8F8F8"/>
          </a:solidFill>
          <a:ln w="9525">
            <a:miter lim="800000"/>
            <a:headEnd/>
            <a:tailEnd/>
          </a:ln>
          <a:scene3d>
            <a:camera prst="legacyObliqueBottom">
              <a:rot lat="20099996" lon="0" rev="0"/>
            </a:camera>
            <a:lightRig rig="legacyFlat2" dir="t"/>
          </a:scene3d>
          <a:sp3d extrusionH="163500" prstMaterial="legacyPlastic">
            <a:bevelT w="13500" h="13500" prst="angle"/>
            <a:bevelB w="13500" h="13500" prst="angle"/>
            <a:extrusionClr>
              <a:srgbClr val="F8F8F8"/>
            </a:extrusionClr>
          </a:sp3d>
        </p:spPr>
        <p:txBody>
          <a:bodyPr wrap="none" anchor="ctr">
            <a:flatTx/>
          </a:bodyPr>
          <a:lstStyle/>
          <a:p>
            <a:pPr algn="ctr"/>
            <a:endParaRPr lang="zh-CN" altLang="en-US">
              <a:ea typeface="宋体" charset="-122"/>
              <a:cs typeface="Arial" charset="0"/>
            </a:endParaRPr>
          </a:p>
        </p:txBody>
      </p:sp>
      <p:grpSp>
        <p:nvGrpSpPr>
          <p:cNvPr id="47" name="Group 29"/>
          <p:cNvGrpSpPr>
            <a:grpSpLocks/>
          </p:cNvGrpSpPr>
          <p:nvPr/>
        </p:nvGrpSpPr>
        <p:grpSpPr bwMode="auto">
          <a:xfrm>
            <a:off x="3403600" y="1340768"/>
            <a:ext cx="2497138" cy="1985962"/>
            <a:chOff x="2144" y="949"/>
            <a:chExt cx="1573" cy="1251"/>
          </a:xfrm>
        </p:grpSpPr>
        <p:sp>
          <p:nvSpPr>
            <p:cNvPr id="48" name="AutoShape 11"/>
            <p:cNvSpPr>
              <a:spLocks noChangeArrowheads="1"/>
            </p:cNvSpPr>
            <p:nvPr/>
          </p:nvSpPr>
          <p:spPr bwMode="gray">
            <a:xfrm>
              <a:off x="2144" y="949"/>
              <a:ext cx="1573" cy="1251"/>
            </a:xfrm>
            <a:prstGeom prst="diamond">
              <a:avLst/>
            </a:prstGeom>
            <a:gradFill rotWithShape="1">
              <a:gsLst>
                <a:gs pos="0">
                  <a:srgbClr val="A18363">
                    <a:gamma/>
                    <a:shade val="46275"/>
                    <a:invGamma/>
                  </a:srgbClr>
                </a:gs>
                <a:gs pos="100000">
                  <a:srgbClr val="A18363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ObliqueBottom">
                <a:rot lat="20099996" lon="0" rev="0"/>
              </a:camera>
              <a:lightRig rig="legacyFlat2" dir="t"/>
            </a:scene3d>
            <a:sp3d extrusionH="163500" prstMaterial="legacyPlastic">
              <a:bevelT w="13500" h="13500" prst="angle"/>
              <a:bevelB w="13500" h="13500" prst="angle"/>
              <a:extrusionClr>
                <a:srgbClr val="A18363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  <a:cs typeface="Arial" charset="0"/>
              </a:endParaRPr>
            </a:p>
          </p:txBody>
        </p:sp>
        <p:sp>
          <p:nvSpPr>
            <p:cNvPr id="49" name="Line 12"/>
            <p:cNvSpPr>
              <a:spLocks noChangeShapeType="1"/>
            </p:cNvSpPr>
            <p:nvPr/>
          </p:nvSpPr>
          <p:spPr bwMode="gray">
            <a:xfrm>
              <a:off x="2144" y="1575"/>
              <a:ext cx="787" cy="433"/>
            </a:xfrm>
            <a:prstGeom prst="line">
              <a:avLst/>
            </a:prstGeom>
            <a:noFill/>
            <a:ln w="6350">
              <a:solidFill>
                <a:srgbClr val="FFFFFF">
                  <a:alpha val="30196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0" name="Group 13"/>
          <p:cNvGrpSpPr>
            <a:grpSpLocks/>
          </p:cNvGrpSpPr>
          <p:nvPr/>
        </p:nvGrpSpPr>
        <p:grpSpPr bwMode="auto">
          <a:xfrm>
            <a:off x="2146300" y="2251993"/>
            <a:ext cx="2497138" cy="1985962"/>
            <a:chOff x="1352" y="1684"/>
            <a:chExt cx="1573" cy="1251"/>
          </a:xfrm>
        </p:grpSpPr>
        <p:sp>
          <p:nvSpPr>
            <p:cNvPr id="51" name="AutoShape 14"/>
            <p:cNvSpPr>
              <a:spLocks noChangeArrowheads="1"/>
            </p:cNvSpPr>
            <p:nvPr/>
          </p:nvSpPr>
          <p:spPr bwMode="gray">
            <a:xfrm>
              <a:off x="1352" y="1684"/>
              <a:ext cx="1573" cy="1251"/>
            </a:xfrm>
            <a:prstGeom prst="diamond">
              <a:avLst/>
            </a:prstGeom>
            <a:gradFill rotWithShape="1">
              <a:gsLst>
                <a:gs pos="0">
                  <a:srgbClr val="A56F73">
                    <a:gamma/>
                    <a:shade val="46275"/>
                    <a:invGamma/>
                  </a:srgbClr>
                </a:gs>
                <a:gs pos="100000">
                  <a:srgbClr val="A56F73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ObliqueBottom">
                <a:rot lat="20099996" lon="0" rev="0"/>
              </a:camera>
              <a:lightRig rig="legacyNormal2" dir="t"/>
            </a:scene3d>
            <a:sp3d extrusionH="163500" prstMaterial="legacyPlastic">
              <a:bevelT w="13500" h="13500" prst="angle"/>
              <a:bevelB w="13500" h="13500" prst="angle"/>
              <a:extrusionClr>
                <a:srgbClr val="A56F73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  <a:cs typeface="Arial" charset="0"/>
              </a:endParaRPr>
            </a:p>
          </p:txBody>
        </p:sp>
        <p:sp>
          <p:nvSpPr>
            <p:cNvPr id="52" name="Line 15"/>
            <p:cNvSpPr>
              <a:spLocks noChangeShapeType="1"/>
            </p:cNvSpPr>
            <p:nvPr/>
          </p:nvSpPr>
          <p:spPr bwMode="gray">
            <a:xfrm>
              <a:off x="1355" y="2307"/>
              <a:ext cx="787" cy="433"/>
            </a:xfrm>
            <a:prstGeom prst="line">
              <a:avLst/>
            </a:prstGeom>
            <a:noFill/>
            <a:ln w="6350">
              <a:solidFill>
                <a:srgbClr val="FFFFFF">
                  <a:alpha val="30196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3" name="Group 16"/>
          <p:cNvGrpSpPr>
            <a:grpSpLocks/>
          </p:cNvGrpSpPr>
          <p:nvPr/>
        </p:nvGrpSpPr>
        <p:grpSpPr bwMode="auto">
          <a:xfrm>
            <a:off x="4657725" y="2251993"/>
            <a:ext cx="2497138" cy="1985962"/>
            <a:chOff x="2934" y="1684"/>
            <a:chExt cx="1573" cy="1251"/>
          </a:xfrm>
        </p:grpSpPr>
        <p:sp>
          <p:nvSpPr>
            <p:cNvPr id="54" name="AutoShape 17"/>
            <p:cNvSpPr>
              <a:spLocks noChangeArrowheads="1"/>
            </p:cNvSpPr>
            <p:nvPr/>
          </p:nvSpPr>
          <p:spPr bwMode="gray">
            <a:xfrm>
              <a:off x="2934" y="1684"/>
              <a:ext cx="1573" cy="1251"/>
            </a:xfrm>
            <a:prstGeom prst="diamond">
              <a:avLst/>
            </a:prstGeom>
            <a:gradFill rotWithShape="1">
              <a:gsLst>
                <a:gs pos="0">
                  <a:srgbClr val="6B7FAD">
                    <a:gamma/>
                    <a:shade val="46275"/>
                    <a:invGamma/>
                  </a:srgbClr>
                </a:gs>
                <a:gs pos="100000">
                  <a:srgbClr val="6B7FAD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ObliqueBottom">
                <a:rot lat="20099996" lon="0" rev="0"/>
              </a:camera>
              <a:lightRig rig="legacyNormal2" dir="t"/>
            </a:scene3d>
            <a:sp3d extrusionH="163500" prstMaterial="legacyPlastic">
              <a:bevelT w="13500" h="13500" prst="angle"/>
              <a:bevelB w="13500" h="13500" prst="angle"/>
              <a:extrusionClr>
                <a:srgbClr val="6B7FAD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  <a:cs typeface="Arial" charset="0"/>
              </a:endParaRPr>
            </a:p>
          </p:txBody>
        </p:sp>
        <p:sp>
          <p:nvSpPr>
            <p:cNvPr id="55" name="Line 18"/>
            <p:cNvSpPr>
              <a:spLocks noChangeShapeType="1"/>
            </p:cNvSpPr>
            <p:nvPr/>
          </p:nvSpPr>
          <p:spPr bwMode="gray">
            <a:xfrm>
              <a:off x="2941" y="2308"/>
              <a:ext cx="787" cy="433"/>
            </a:xfrm>
            <a:prstGeom prst="line">
              <a:avLst/>
            </a:prstGeom>
            <a:noFill/>
            <a:ln w="6350">
              <a:solidFill>
                <a:srgbClr val="FFFFFF">
                  <a:alpha val="30196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6" name="Text Box 19"/>
          <p:cNvSpPr txBox="1">
            <a:spLocks noChangeArrowheads="1"/>
          </p:cNvSpPr>
          <p:nvPr/>
        </p:nvSpPr>
        <p:spPr bwMode="gray">
          <a:xfrm>
            <a:off x="3725863" y="2132930"/>
            <a:ext cx="1857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969696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</a:rPr>
              <a:t>Title in here</a:t>
            </a:r>
          </a:p>
        </p:txBody>
      </p:sp>
      <p:sp>
        <p:nvSpPr>
          <p:cNvPr id="57" name="Text Box 20"/>
          <p:cNvSpPr txBox="1">
            <a:spLocks noChangeArrowheads="1"/>
          </p:cNvSpPr>
          <p:nvPr/>
        </p:nvSpPr>
        <p:spPr bwMode="gray">
          <a:xfrm>
            <a:off x="2454275" y="3048918"/>
            <a:ext cx="1857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969696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</a:rPr>
              <a:t>Title in here</a:t>
            </a:r>
          </a:p>
        </p:txBody>
      </p:sp>
      <p:sp>
        <p:nvSpPr>
          <p:cNvPr id="58" name="Text Box 21"/>
          <p:cNvSpPr txBox="1">
            <a:spLocks noChangeArrowheads="1"/>
          </p:cNvSpPr>
          <p:nvPr/>
        </p:nvSpPr>
        <p:spPr bwMode="gray">
          <a:xfrm>
            <a:off x="4953000" y="3013993"/>
            <a:ext cx="1857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969696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</a:rPr>
              <a:t>Title in here</a:t>
            </a:r>
          </a:p>
        </p:txBody>
      </p:sp>
      <p:grpSp>
        <p:nvGrpSpPr>
          <p:cNvPr id="59" name="Group 22"/>
          <p:cNvGrpSpPr>
            <a:grpSpLocks/>
          </p:cNvGrpSpPr>
          <p:nvPr/>
        </p:nvGrpSpPr>
        <p:grpSpPr bwMode="auto">
          <a:xfrm>
            <a:off x="3935413" y="3628355"/>
            <a:ext cx="1682750" cy="1552575"/>
            <a:chOff x="482" y="1851"/>
            <a:chExt cx="860" cy="796"/>
          </a:xfrm>
        </p:grpSpPr>
        <p:sp>
          <p:nvSpPr>
            <p:cNvPr id="60" name="Freeform 23"/>
            <p:cNvSpPr>
              <a:spLocks/>
            </p:cNvSpPr>
            <p:nvPr/>
          </p:nvSpPr>
          <p:spPr bwMode="gray">
            <a:xfrm>
              <a:off x="567" y="2464"/>
              <a:ext cx="335" cy="173"/>
            </a:xfrm>
            <a:custGeom>
              <a:avLst/>
              <a:gdLst>
                <a:gd name="T0" fmla="*/ 0 w 335"/>
                <a:gd name="T1" fmla="*/ 166 h 173"/>
                <a:gd name="T2" fmla="*/ 58 w 335"/>
                <a:gd name="T3" fmla="*/ 173 h 173"/>
                <a:gd name="T4" fmla="*/ 297 w 335"/>
                <a:gd name="T5" fmla="*/ 32 h 173"/>
                <a:gd name="T6" fmla="*/ 289 w 335"/>
                <a:gd name="T7" fmla="*/ 8 h 173"/>
                <a:gd name="T8" fmla="*/ 223 w 335"/>
                <a:gd name="T9" fmla="*/ 26 h 173"/>
                <a:gd name="T10" fmla="*/ 0 w 335"/>
                <a:gd name="T11" fmla="*/ 166 h 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5"/>
                <a:gd name="T19" fmla="*/ 0 h 173"/>
                <a:gd name="T20" fmla="*/ 335 w 335"/>
                <a:gd name="T21" fmla="*/ 173 h 1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en-US">
                <a:ea typeface="宋体" charset="-122"/>
                <a:cs typeface="Arial" charset="0"/>
              </a:endParaRPr>
            </a:p>
          </p:txBody>
        </p:sp>
        <p:sp>
          <p:nvSpPr>
            <p:cNvPr id="61" name="Freeform 24"/>
            <p:cNvSpPr>
              <a:spLocks/>
            </p:cNvSpPr>
            <p:nvPr/>
          </p:nvSpPr>
          <p:spPr bwMode="gray">
            <a:xfrm>
              <a:off x="797" y="2401"/>
              <a:ext cx="367" cy="170"/>
            </a:xfrm>
            <a:custGeom>
              <a:avLst/>
              <a:gdLst>
                <a:gd name="T0" fmla="*/ 0 w 367"/>
                <a:gd name="T1" fmla="*/ 158 h 170"/>
                <a:gd name="T2" fmla="*/ 80 w 367"/>
                <a:gd name="T3" fmla="*/ 170 h 170"/>
                <a:gd name="T4" fmla="*/ 332 w 367"/>
                <a:gd name="T5" fmla="*/ 37 h 170"/>
                <a:gd name="T6" fmla="*/ 292 w 367"/>
                <a:gd name="T7" fmla="*/ 1 h 170"/>
                <a:gd name="T8" fmla="*/ 230 w 367"/>
                <a:gd name="T9" fmla="*/ 29 h 170"/>
                <a:gd name="T10" fmla="*/ 0 w 367"/>
                <a:gd name="T11" fmla="*/ 158 h 1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7"/>
                <a:gd name="T19" fmla="*/ 0 h 170"/>
                <a:gd name="T20" fmla="*/ 367 w 367"/>
                <a:gd name="T21" fmla="*/ 170 h 17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7" h="170">
                  <a:moveTo>
                    <a:pt x="0" y="158"/>
                  </a:moveTo>
                  <a:lnTo>
                    <a:pt x="80" y="170"/>
                  </a:lnTo>
                  <a:lnTo>
                    <a:pt x="332" y="37"/>
                  </a:lnTo>
                  <a:cubicBezTo>
                    <a:pt x="367" y="9"/>
                    <a:pt x="309" y="2"/>
                    <a:pt x="292" y="1"/>
                  </a:cubicBezTo>
                  <a:cubicBezTo>
                    <a:pt x="280" y="0"/>
                    <a:pt x="279" y="3"/>
                    <a:pt x="230" y="29"/>
                  </a:cubicBezTo>
                  <a:lnTo>
                    <a:pt x="0" y="158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en-US">
                <a:ea typeface="宋体" charset="-122"/>
                <a:cs typeface="Arial" charset="0"/>
              </a:endParaRPr>
            </a:p>
          </p:txBody>
        </p:sp>
        <p:sp>
          <p:nvSpPr>
            <p:cNvPr id="62" name="Freeform 25"/>
            <p:cNvSpPr>
              <a:spLocks/>
            </p:cNvSpPr>
            <p:nvPr/>
          </p:nvSpPr>
          <p:spPr bwMode="gray">
            <a:xfrm>
              <a:off x="1035" y="2504"/>
              <a:ext cx="307" cy="143"/>
            </a:xfrm>
            <a:custGeom>
              <a:avLst/>
              <a:gdLst>
                <a:gd name="T0" fmla="*/ 0 w 307"/>
                <a:gd name="T1" fmla="*/ 134 h 143"/>
                <a:gd name="T2" fmla="*/ 66 w 307"/>
                <a:gd name="T3" fmla="*/ 143 h 143"/>
                <a:gd name="T4" fmla="*/ 282 w 307"/>
                <a:gd name="T5" fmla="*/ 35 h 143"/>
                <a:gd name="T6" fmla="*/ 219 w 307"/>
                <a:gd name="T7" fmla="*/ 17 h 143"/>
                <a:gd name="T8" fmla="*/ 0 w 307"/>
                <a:gd name="T9" fmla="*/ 134 h 1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7"/>
                <a:gd name="T16" fmla="*/ 0 h 143"/>
                <a:gd name="T17" fmla="*/ 307 w 307"/>
                <a:gd name="T18" fmla="*/ 143 h 1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7" h="143">
                  <a:moveTo>
                    <a:pt x="0" y="134"/>
                  </a:moveTo>
                  <a:lnTo>
                    <a:pt x="66" y="143"/>
                  </a:lnTo>
                  <a:lnTo>
                    <a:pt x="282" y="35"/>
                  </a:lnTo>
                  <a:cubicBezTo>
                    <a:pt x="307" y="14"/>
                    <a:pt x="266" y="0"/>
                    <a:pt x="219" y="17"/>
                  </a:cubicBezTo>
                  <a:lnTo>
                    <a:pt x="0" y="134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en-US">
                <a:ea typeface="宋体" charset="-122"/>
                <a:cs typeface="Arial" charset="0"/>
              </a:endParaRPr>
            </a:p>
          </p:txBody>
        </p:sp>
        <p:sp>
          <p:nvSpPr>
            <p:cNvPr id="63" name="Freeform 26"/>
            <p:cNvSpPr>
              <a:spLocks/>
            </p:cNvSpPr>
            <p:nvPr/>
          </p:nvSpPr>
          <p:spPr bwMode="gray">
            <a:xfrm>
              <a:off x="482" y="2066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TopRight">
                <a:rot lat="0" lon="899998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algn="ctr"/>
              <a:endParaRPr lang="zh-CN" altLang="en-US">
                <a:ea typeface="宋体" charset="-122"/>
                <a:cs typeface="Arial" charset="0"/>
              </a:endParaRPr>
            </a:p>
          </p:txBody>
        </p:sp>
        <p:sp>
          <p:nvSpPr>
            <p:cNvPr id="64" name="Freeform 27"/>
            <p:cNvSpPr>
              <a:spLocks/>
            </p:cNvSpPr>
            <p:nvPr/>
          </p:nvSpPr>
          <p:spPr bwMode="gray">
            <a:xfrm>
              <a:off x="698" y="1851"/>
              <a:ext cx="282" cy="716"/>
            </a:xfrm>
            <a:custGeom>
              <a:avLst/>
              <a:gdLst>
                <a:gd name="T0" fmla="*/ 130 w 224"/>
                <a:gd name="T1" fmla="*/ 127 h 569"/>
                <a:gd name="T2" fmla="*/ 93 w 224"/>
                <a:gd name="T3" fmla="*/ 63 h 569"/>
                <a:gd name="T4" fmla="*/ 152 w 224"/>
                <a:gd name="T5" fmla="*/ 1 h 569"/>
                <a:gd name="T6" fmla="*/ 215 w 224"/>
                <a:gd name="T7" fmla="*/ 65 h 569"/>
                <a:gd name="T8" fmla="*/ 170 w 224"/>
                <a:gd name="T9" fmla="*/ 127 h 569"/>
                <a:gd name="T10" fmla="*/ 169 w 224"/>
                <a:gd name="T11" fmla="*/ 156 h 569"/>
                <a:gd name="T12" fmla="*/ 263 w 224"/>
                <a:gd name="T13" fmla="*/ 182 h 569"/>
                <a:gd name="T14" fmla="*/ 278 w 224"/>
                <a:gd name="T15" fmla="*/ 257 h 569"/>
                <a:gd name="T16" fmla="*/ 274 w 224"/>
                <a:gd name="T17" fmla="*/ 404 h 569"/>
                <a:gd name="T18" fmla="*/ 263 w 224"/>
                <a:gd name="T19" fmla="*/ 459 h 569"/>
                <a:gd name="T20" fmla="*/ 247 w 224"/>
                <a:gd name="T21" fmla="*/ 388 h 569"/>
                <a:gd name="T22" fmla="*/ 235 w 224"/>
                <a:gd name="T23" fmla="*/ 254 h 569"/>
                <a:gd name="T24" fmla="*/ 214 w 224"/>
                <a:gd name="T25" fmla="*/ 404 h 569"/>
                <a:gd name="T26" fmla="*/ 181 w 224"/>
                <a:gd name="T27" fmla="*/ 716 h 569"/>
                <a:gd name="T28" fmla="*/ 98 w 224"/>
                <a:gd name="T29" fmla="*/ 711 h 569"/>
                <a:gd name="T30" fmla="*/ 63 w 224"/>
                <a:gd name="T31" fmla="*/ 409 h 569"/>
                <a:gd name="T32" fmla="*/ 42 w 224"/>
                <a:gd name="T33" fmla="*/ 262 h 569"/>
                <a:gd name="T34" fmla="*/ 31 w 224"/>
                <a:gd name="T35" fmla="*/ 390 h 569"/>
                <a:gd name="T36" fmla="*/ 15 w 224"/>
                <a:gd name="T37" fmla="*/ 459 h 569"/>
                <a:gd name="T38" fmla="*/ 1 w 224"/>
                <a:gd name="T39" fmla="*/ 384 h 569"/>
                <a:gd name="T40" fmla="*/ 9 w 224"/>
                <a:gd name="T41" fmla="*/ 232 h 569"/>
                <a:gd name="T42" fmla="*/ 29 w 224"/>
                <a:gd name="T43" fmla="*/ 176 h 569"/>
                <a:gd name="T44" fmla="*/ 128 w 224"/>
                <a:gd name="T45" fmla="*/ 156 h 569"/>
                <a:gd name="T46" fmla="*/ 130 w 224"/>
                <a:gd name="T47" fmla="*/ 127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TopRight">
                <a:rot lat="0" lon="899998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algn="ctr"/>
              <a:endParaRPr lang="zh-CN" altLang="en-US">
                <a:ea typeface="宋体" charset="-122"/>
                <a:cs typeface="Arial" charset="0"/>
              </a:endParaRPr>
            </a:p>
          </p:txBody>
        </p:sp>
        <p:sp>
          <p:nvSpPr>
            <p:cNvPr id="65" name="Freeform 28"/>
            <p:cNvSpPr>
              <a:spLocks/>
            </p:cNvSpPr>
            <p:nvPr/>
          </p:nvSpPr>
          <p:spPr bwMode="gray">
            <a:xfrm>
              <a:off x="956" y="2078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TopRight">
                <a:rot lat="0" lon="899998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algn="ctr"/>
              <a:endParaRPr lang="zh-CN" altLang="en-US">
                <a:ea typeface="宋体" charset="-122"/>
                <a:cs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17570</TotalTime>
  <Words>26</Words>
  <Application>Microsoft Office PowerPoint</Application>
  <PresentationFormat>全屏显示(4:3)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682</cp:revision>
  <dcterms:created xsi:type="dcterms:W3CDTF">2009-02-11T05:37:22Z</dcterms:created>
  <dcterms:modified xsi:type="dcterms:W3CDTF">2012-07-19T09:32:53Z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