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530292" y="282134"/>
            <a:ext cx="364458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幻灯片素材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>
            <a:off x="2059410" y="1972841"/>
            <a:ext cx="5473700" cy="3603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66D48">
                  <a:gamma/>
                  <a:shade val="46275"/>
                  <a:invGamma/>
                </a:srgbClr>
              </a:gs>
              <a:gs pos="100000">
                <a:srgbClr val="B66D4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gray">
          <a:xfrm>
            <a:off x="2073697" y="2830091"/>
            <a:ext cx="5473700" cy="3603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19366">
                  <a:gamma/>
                  <a:shade val="46275"/>
                  <a:invGamma/>
                </a:srgbClr>
              </a:gs>
              <a:gs pos="100000">
                <a:srgbClr val="41936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AutoShape 4"/>
          <p:cNvSpPr>
            <a:spLocks noChangeArrowheads="1"/>
          </p:cNvSpPr>
          <p:nvPr/>
        </p:nvSpPr>
        <p:spPr bwMode="gray">
          <a:xfrm>
            <a:off x="2059410" y="3680991"/>
            <a:ext cx="5473700" cy="3603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FE33F">
                  <a:gamma/>
                  <a:shade val="46275"/>
                  <a:invGamma/>
                </a:srgbClr>
              </a:gs>
              <a:gs pos="100000">
                <a:srgbClr val="CFE33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gray">
          <a:xfrm>
            <a:off x="2059410" y="4558878"/>
            <a:ext cx="5473700" cy="3603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487DA4">
                  <a:gamma/>
                  <a:shade val="46275"/>
                  <a:invGamma/>
                </a:srgbClr>
              </a:gs>
              <a:gs pos="100000">
                <a:srgbClr val="487DA4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AutoShape 7"/>
          <p:cNvSpPr>
            <a:spLocks noChangeArrowheads="1"/>
          </p:cNvSpPr>
          <p:nvPr/>
        </p:nvSpPr>
        <p:spPr bwMode="gray">
          <a:xfrm>
            <a:off x="2370560" y="1912516"/>
            <a:ext cx="5095875" cy="46672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latinLnBrk="1" hangingPunct="1"/>
            <a:r>
              <a:rPr kumimoji="1" lang="en-US" altLang="ko-KR" sz="2000" b="1">
                <a:solidFill>
                  <a:srgbClr val="FFFFFF"/>
                </a:solidFill>
                <a:latin typeface="Arial" charset="0"/>
                <a:ea typeface="굴림" pitchFamily="50" charset="-127"/>
              </a:rPr>
              <a:t>Introduction</a:t>
            </a:r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gray">
          <a:xfrm>
            <a:off x="2391197" y="2763416"/>
            <a:ext cx="5095875" cy="46672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latinLnBrk="1" hangingPunct="1"/>
            <a:r>
              <a:rPr kumimoji="1" lang="en-US" altLang="ko-KR" sz="2000" b="1">
                <a:solidFill>
                  <a:srgbClr val="FFFFFF"/>
                </a:solidFill>
                <a:latin typeface="Arial" charset="0"/>
                <a:ea typeface="굴림" pitchFamily="50" charset="-127"/>
              </a:rPr>
              <a:t>Strategy</a:t>
            </a:r>
          </a:p>
        </p:txBody>
      </p:sp>
      <p:sp>
        <p:nvSpPr>
          <p:cNvPr id="46" name="AutoShape 9"/>
          <p:cNvSpPr>
            <a:spLocks noChangeArrowheads="1"/>
          </p:cNvSpPr>
          <p:nvPr/>
        </p:nvSpPr>
        <p:spPr bwMode="gray">
          <a:xfrm>
            <a:off x="2381672" y="3622253"/>
            <a:ext cx="5095875" cy="46672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shade val="46275"/>
                        <a:invGamma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latinLnBrk="1" hangingPunct="1"/>
            <a:r>
              <a:rPr kumimoji="1" lang="en-US" altLang="ko-KR" sz="2000" b="1">
                <a:solidFill>
                  <a:srgbClr val="FFFFFF"/>
                </a:solidFill>
                <a:latin typeface="Arial" charset="0"/>
                <a:ea typeface="굴림" pitchFamily="50" charset="-127"/>
              </a:rPr>
              <a:t>Challenges Forward</a:t>
            </a:r>
          </a:p>
        </p:txBody>
      </p:sp>
      <p:sp>
        <p:nvSpPr>
          <p:cNvPr id="47" name="AutoShape 10"/>
          <p:cNvSpPr>
            <a:spLocks noChangeArrowheads="1"/>
          </p:cNvSpPr>
          <p:nvPr/>
        </p:nvSpPr>
        <p:spPr bwMode="gray">
          <a:xfrm>
            <a:off x="2457872" y="4493791"/>
            <a:ext cx="5095875" cy="466725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latinLnBrk="1" hangingPunct="1"/>
            <a:r>
              <a:rPr kumimoji="1" lang="en-US" altLang="ko-KR" sz="2000" b="1">
                <a:solidFill>
                  <a:srgbClr val="FFFFFF"/>
                </a:solidFill>
                <a:latin typeface="Arial" charset="0"/>
                <a:ea typeface="굴림" pitchFamily="50" charset="-127"/>
              </a:rPr>
              <a:t>Conclusion</a:t>
            </a:r>
          </a:p>
        </p:txBody>
      </p:sp>
      <p:sp>
        <p:nvSpPr>
          <p:cNvPr id="48" name="AutoShape 11"/>
          <p:cNvSpPr>
            <a:spLocks noChangeArrowheads="1"/>
          </p:cNvSpPr>
          <p:nvPr/>
        </p:nvSpPr>
        <p:spPr bwMode="gray">
          <a:xfrm>
            <a:off x="1619672" y="1772816"/>
            <a:ext cx="685800" cy="685800"/>
          </a:xfrm>
          <a:prstGeom prst="diamond">
            <a:avLst/>
          </a:prstGeom>
          <a:solidFill>
            <a:srgbClr val="B66D48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t>1</a:t>
            </a:r>
          </a:p>
        </p:txBody>
      </p:sp>
      <p:sp>
        <p:nvSpPr>
          <p:cNvPr id="49" name="AutoShape 12"/>
          <p:cNvSpPr>
            <a:spLocks noChangeArrowheads="1"/>
          </p:cNvSpPr>
          <p:nvPr/>
        </p:nvSpPr>
        <p:spPr bwMode="gray">
          <a:xfrm>
            <a:off x="1619672" y="2611016"/>
            <a:ext cx="685800" cy="685800"/>
          </a:xfrm>
          <a:prstGeom prst="diamond">
            <a:avLst/>
          </a:prstGeom>
          <a:solidFill>
            <a:srgbClr val="419366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t>2</a:t>
            </a:r>
          </a:p>
        </p:txBody>
      </p:sp>
      <p:sp>
        <p:nvSpPr>
          <p:cNvPr id="50" name="AutoShape 13"/>
          <p:cNvSpPr>
            <a:spLocks noChangeArrowheads="1"/>
          </p:cNvSpPr>
          <p:nvPr/>
        </p:nvSpPr>
        <p:spPr bwMode="gray">
          <a:xfrm>
            <a:off x="1619672" y="3525416"/>
            <a:ext cx="685800" cy="685800"/>
          </a:xfrm>
          <a:prstGeom prst="diamond">
            <a:avLst/>
          </a:prstGeom>
          <a:solidFill>
            <a:srgbClr val="CFE33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t>3</a:t>
            </a:r>
          </a:p>
        </p:txBody>
      </p:sp>
      <p:sp>
        <p:nvSpPr>
          <p:cNvPr id="51" name="AutoShape 14"/>
          <p:cNvSpPr>
            <a:spLocks noChangeArrowheads="1"/>
          </p:cNvSpPr>
          <p:nvPr/>
        </p:nvSpPr>
        <p:spPr bwMode="gray">
          <a:xfrm>
            <a:off x="1619672" y="4363616"/>
            <a:ext cx="685800" cy="685800"/>
          </a:xfrm>
          <a:prstGeom prst="diamond">
            <a:avLst/>
          </a:prstGeom>
          <a:solidFill>
            <a:srgbClr val="487DA4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굴림" pitchFamily="50" charset="-127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17569</TotalTime>
  <Words>9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680</cp:revision>
  <dcterms:created xsi:type="dcterms:W3CDTF">2009-02-11T05:37:22Z</dcterms:created>
  <dcterms:modified xsi:type="dcterms:W3CDTF">2012-07-19T04:46:15Z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