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530292" y="282134"/>
            <a:ext cx="364458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幻灯片素材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"/>
          <p:cNvSpPr>
            <a:spLocks/>
          </p:cNvSpPr>
          <p:nvPr/>
        </p:nvSpPr>
        <p:spPr bwMode="gray">
          <a:xfrm>
            <a:off x="2616720" y="2814414"/>
            <a:ext cx="1447800" cy="1954213"/>
          </a:xfrm>
          <a:custGeom>
            <a:avLst/>
            <a:gdLst>
              <a:gd name="T0" fmla="*/ 1233 w 1233"/>
              <a:gd name="T1" fmla="*/ 343 h 1764"/>
              <a:gd name="T2" fmla="*/ 413 w 1233"/>
              <a:gd name="T3" fmla="*/ 1764 h 1764"/>
              <a:gd name="T4" fmla="*/ 0 w 1233"/>
              <a:gd name="T5" fmla="*/ 1226 h 1764"/>
              <a:gd name="T6" fmla="*/ 6 w 1233"/>
              <a:gd name="T7" fmla="*/ 1098 h 1764"/>
              <a:gd name="T8" fmla="*/ 638 w 1233"/>
              <a:gd name="T9" fmla="*/ 0 h 1764"/>
              <a:gd name="T10" fmla="*/ 1233 w 1233"/>
              <a:gd name="T11" fmla="*/ 343 h 1764"/>
              <a:gd name="T12" fmla="*/ 1233 w 1233"/>
              <a:gd name="T13" fmla="*/ 343 h 1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3" h="1764">
                <a:moveTo>
                  <a:pt x="1233" y="343"/>
                </a:moveTo>
                <a:lnTo>
                  <a:pt x="413" y="1764"/>
                </a:lnTo>
                <a:lnTo>
                  <a:pt x="0" y="1226"/>
                </a:lnTo>
                <a:lnTo>
                  <a:pt x="6" y="1098"/>
                </a:lnTo>
                <a:lnTo>
                  <a:pt x="638" y="0"/>
                </a:lnTo>
                <a:lnTo>
                  <a:pt x="1233" y="343"/>
                </a:lnTo>
                <a:lnTo>
                  <a:pt x="1233" y="343"/>
                </a:lnTo>
                <a:close/>
              </a:path>
            </a:pathLst>
          </a:custGeom>
          <a:gradFill rotWithShape="1">
            <a:gsLst>
              <a:gs pos="0">
                <a:srgbClr val="B66D48"/>
              </a:gs>
              <a:gs pos="100000">
                <a:srgbClr val="B66D48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ABABAB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Freeform 4"/>
          <p:cNvSpPr>
            <a:spLocks/>
          </p:cNvSpPr>
          <p:nvPr/>
        </p:nvSpPr>
        <p:spPr bwMode="gray">
          <a:xfrm rot="7200000">
            <a:off x="4308202" y="1734120"/>
            <a:ext cx="1365250" cy="2071687"/>
          </a:xfrm>
          <a:custGeom>
            <a:avLst/>
            <a:gdLst>
              <a:gd name="T0" fmla="*/ 1233 w 1233"/>
              <a:gd name="T1" fmla="*/ 343 h 1764"/>
              <a:gd name="T2" fmla="*/ 413 w 1233"/>
              <a:gd name="T3" fmla="*/ 1764 h 1764"/>
              <a:gd name="T4" fmla="*/ 0 w 1233"/>
              <a:gd name="T5" fmla="*/ 1226 h 1764"/>
              <a:gd name="T6" fmla="*/ 6 w 1233"/>
              <a:gd name="T7" fmla="*/ 1098 h 1764"/>
              <a:gd name="T8" fmla="*/ 638 w 1233"/>
              <a:gd name="T9" fmla="*/ 0 h 1764"/>
              <a:gd name="T10" fmla="*/ 1233 w 1233"/>
              <a:gd name="T11" fmla="*/ 343 h 1764"/>
              <a:gd name="T12" fmla="*/ 1233 w 1233"/>
              <a:gd name="T13" fmla="*/ 343 h 1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3" h="1764">
                <a:moveTo>
                  <a:pt x="1233" y="343"/>
                </a:moveTo>
                <a:lnTo>
                  <a:pt x="413" y="1764"/>
                </a:lnTo>
                <a:lnTo>
                  <a:pt x="0" y="1226"/>
                </a:lnTo>
                <a:lnTo>
                  <a:pt x="6" y="1098"/>
                </a:lnTo>
                <a:lnTo>
                  <a:pt x="638" y="0"/>
                </a:lnTo>
                <a:lnTo>
                  <a:pt x="1233" y="343"/>
                </a:lnTo>
                <a:lnTo>
                  <a:pt x="1233" y="343"/>
                </a:lnTo>
                <a:close/>
              </a:path>
            </a:pathLst>
          </a:custGeom>
          <a:gradFill rotWithShape="1">
            <a:gsLst>
              <a:gs pos="0">
                <a:srgbClr val="419366"/>
              </a:gs>
              <a:gs pos="100000">
                <a:srgbClr val="419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ABABAB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8" name="Group 5"/>
          <p:cNvGrpSpPr>
            <a:grpSpLocks/>
          </p:cNvGrpSpPr>
          <p:nvPr/>
        </p:nvGrpSpPr>
        <p:grpSpPr bwMode="auto">
          <a:xfrm>
            <a:off x="2699270" y="1720627"/>
            <a:ext cx="2349500" cy="2066925"/>
            <a:chOff x="1712" y="1389"/>
            <a:chExt cx="1480" cy="1302"/>
          </a:xfrm>
        </p:grpSpPr>
        <p:sp>
          <p:nvSpPr>
            <p:cNvPr id="39" name="AutoShape 6"/>
            <p:cNvSpPr>
              <a:spLocks noChangeArrowheads="1"/>
            </p:cNvSpPr>
            <p:nvPr/>
          </p:nvSpPr>
          <p:spPr bwMode="gray">
            <a:xfrm rot="12600000">
              <a:off x="1712" y="2311"/>
              <a:ext cx="908" cy="380"/>
            </a:xfrm>
            <a:prstGeom prst="triangle">
              <a:avLst>
                <a:gd name="adj" fmla="val 50000"/>
              </a:avLst>
            </a:prstGeom>
            <a:solidFill>
              <a:srgbClr val="419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gray">
            <a:xfrm rot="7200000">
              <a:off x="1961" y="1810"/>
              <a:ext cx="948" cy="508"/>
            </a:xfrm>
            <a:custGeom>
              <a:avLst/>
              <a:gdLst>
                <a:gd name="T0" fmla="*/ 750 w 750"/>
                <a:gd name="T1" fmla="*/ 0 h 378"/>
                <a:gd name="T2" fmla="*/ 0 w 750"/>
                <a:gd name="T3" fmla="*/ 0 h 378"/>
                <a:gd name="T4" fmla="*/ 2 w 750"/>
                <a:gd name="T5" fmla="*/ 194 h 378"/>
                <a:gd name="T6" fmla="*/ 28 w 750"/>
                <a:gd name="T7" fmla="*/ 378 h 378"/>
                <a:gd name="T8" fmla="*/ 750 w 750"/>
                <a:gd name="T9" fmla="*/ 378 h 378"/>
                <a:gd name="T10" fmla="*/ 750 w 750"/>
                <a:gd name="T11" fmla="*/ 0 h 378"/>
                <a:gd name="T12" fmla="*/ 750 w 750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78">
                  <a:moveTo>
                    <a:pt x="750" y="0"/>
                  </a:moveTo>
                  <a:lnTo>
                    <a:pt x="0" y="0"/>
                  </a:lnTo>
                  <a:lnTo>
                    <a:pt x="2" y="194"/>
                  </a:lnTo>
                  <a:lnTo>
                    <a:pt x="28" y="378"/>
                  </a:lnTo>
                  <a:lnTo>
                    <a:pt x="750" y="378"/>
                  </a:lnTo>
                  <a:lnTo>
                    <a:pt x="750" y="0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rgbClr val="419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ABABAB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8"/>
            <p:cNvSpPr>
              <a:spLocks/>
            </p:cNvSpPr>
            <p:nvPr/>
          </p:nvSpPr>
          <p:spPr bwMode="gray">
            <a:xfrm rot="7200000">
              <a:off x="2637" y="1226"/>
              <a:ext cx="392" cy="718"/>
            </a:xfrm>
            <a:custGeom>
              <a:avLst/>
              <a:gdLst>
                <a:gd name="T0" fmla="*/ 495 w 495"/>
                <a:gd name="T1" fmla="*/ 285 h 971"/>
                <a:gd name="T2" fmla="*/ 495 w 495"/>
                <a:gd name="T3" fmla="*/ 971 h 971"/>
                <a:gd name="T4" fmla="*/ 462 w 495"/>
                <a:gd name="T5" fmla="*/ 964 h 971"/>
                <a:gd name="T6" fmla="*/ 430 w 495"/>
                <a:gd name="T7" fmla="*/ 953 h 971"/>
                <a:gd name="T8" fmla="*/ 401 w 495"/>
                <a:gd name="T9" fmla="*/ 931 h 971"/>
                <a:gd name="T10" fmla="*/ 372 w 495"/>
                <a:gd name="T11" fmla="*/ 898 h 971"/>
                <a:gd name="T12" fmla="*/ 339 w 495"/>
                <a:gd name="T13" fmla="*/ 855 h 971"/>
                <a:gd name="T14" fmla="*/ 306 w 495"/>
                <a:gd name="T15" fmla="*/ 801 h 971"/>
                <a:gd name="T16" fmla="*/ 270 w 495"/>
                <a:gd name="T17" fmla="*/ 732 h 971"/>
                <a:gd name="T18" fmla="*/ 227 w 495"/>
                <a:gd name="T19" fmla="*/ 648 h 971"/>
                <a:gd name="T20" fmla="*/ 183 w 495"/>
                <a:gd name="T21" fmla="*/ 554 h 971"/>
                <a:gd name="T22" fmla="*/ 129 w 495"/>
                <a:gd name="T23" fmla="*/ 438 h 971"/>
                <a:gd name="T24" fmla="*/ 96 w 495"/>
                <a:gd name="T25" fmla="*/ 369 h 971"/>
                <a:gd name="T26" fmla="*/ 29 w 495"/>
                <a:gd name="T27" fmla="*/ 211 h 971"/>
                <a:gd name="T28" fmla="*/ 2 w 495"/>
                <a:gd name="T29" fmla="*/ 127 h 971"/>
                <a:gd name="T30" fmla="*/ 0 w 495"/>
                <a:gd name="T31" fmla="*/ 60 h 971"/>
                <a:gd name="T32" fmla="*/ 15 w 495"/>
                <a:gd name="T33" fmla="*/ 0 h 971"/>
                <a:gd name="T34" fmla="*/ 15 w 495"/>
                <a:gd name="T35" fmla="*/ 43 h 971"/>
                <a:gd name="T36" fmla="*/ 15 w 495"/>
                <a:gd name="T37" fmla="*/ 72 h 971"/>
                <a:gd name="T38" fmla="*/ 15 w 495"/>
                <a:gd name="T39" fmla="*/ 99 h 971"/>
                <a:gd name="T40" fmla="*/ 18 w 495"/>
                <a:gd name="T41" fmla="*/ 126 h 971"/>
                <a:gd name="T42" fmla="*/ 29 w 495"/>
                <a:gd name="T43" fmla="*/ 162 h 971"/>
                <a:gd name="T44" fmla="*/ 53 w 495"/>
                <a:gd name="T45" fmla="*/ 198 h 971"/>
                <a:gd name="T46" fmla="*/ 85 w 495"/>
                <a:gd name="T47" fmla="*/ 231 h 971"/>
                <a:gd name="T48" fmla="*/ 125 w 495"/>
                <a:gd name="T49" fmla="*/ 260 h 971"/>
                <a:gd name="T50" fmla="*/ 180 w 495"/>
                <a:gd name="T51" fmla="*/ 278 h 971"/>
                <a:gd name="T52" fmla="*/ 245 w 495"/>
                <a:gd name="T53" fmla="*/ 282 h 971"/>
                <a:gd name="T54" fmla="*/ 495 w 495"/>
                <a:gd name="T55" fmla="*/ 28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5" h="971">
                  <a:moveTo>
                    <a:pt x="495" y="285"/>
                  </a:moveTo>
                  <a:lnTo>
                    <a:pt x="495" y="971"/>
                  </a:lnTo>
                  <a:lnTo>
                    <a:pt x="462" y="964"/>
                  </a:lnTo>
                  <a:lnTo>
                    <a:pt x="430" y="953"/>
                  </a:lnTo>
                  <a:lnTo>
                    <a:pt x="401" y="931"/>
                  </a:lnTo>
                  <a:lnTo>
                    <a:pt x="372" y="898"/>
                  </a:lnTo>
                  <a:lnTo>
                    <a:pt x="339" y="855"/>
                  </a:lnTo>
                  <a:lnTo>
                    <a:pt x="306" y="801"/>
                  </a:lnTo>
                  <a:lnTo>
                    <a:pt x="270" y="732"/>
                  </a:lnTo>
                  <a:lnTo>
                    <a:pt x="227" y="648"/>
                  </a:lnTo>
                  <a:lnTo>
                    <a:pt x="183" y="554"/>
                  </a:lnTo>
                  <a:lnTo>
                    <a:pt x="129" y="438"/>
                  </a:lnTo>
                  <a:lnTo>
                    <a:pt x="96" y="369"/>
                  </a:lnTo>
                  <a:lnTo>
                    <a:pt x="29" y="211"/>
                  </a:lnTo>
                  <a:lnTo>
                    <a:pt x="2" y="127"/>
                  </a:lnTo>
                  <a:lnTo>
                    <a:pt x="0" y="60"/>
                  </a:lnTo>
                  <a:lnTo>
                    <a:pt x="15" y="0"/>
                  </a:lnTo>
                  <a:lnTo>
                    <a:pt x="15" y="43"/>
                  </a:lnTo>
                  <a:lnTo>
                    <a:pt x="15" y="72"/>
                  </a:lnTo>
                  <a:lnTo>
                    <a:pt x="15" y="99"/>
                  </a:lnTo>
                  <a:lnTo>
                    <a:pt x="18" y="126"/>
                  </a:lnTo>
                  <a:lnTo>
                    <a:pt x="29" y="162"/>
                  </a:lnTo>
                  <a:lnTo>
                    <a:pt x="53" y="198"/>
                  </a:lnTo>
                  <a:lnTo>
                    <a:pt x="85" y="231"/>
                  </a:lnTo>
                  <a:lnTo>
                    <a:pt x="125" y="260"/>
                  </a:lnTo>
                  <a:lnTo>
                    <a:pt x="180" y="278"/>
                  </a:lnTo>
                  <a:lnTo>
                    <a:pt x="245" y="282"/>
                  </a:lnTo>
                  <a:lnTo>
                    <a:pt x="495" y="285"/>
                  </a:lnTo>
                  <a:close/>
                </a:path>
              </a:pathLst>
            </a:custGeom>
            <a:solidFill>
              <a:srgbClr val="419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ABABAB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2" name="Freeform 9"/>
          <p:cNvSpPr>
            <a:spLocks/>
          </p:cNvSpPr>
          <p:nvPr/>
        </p:nvSpPr>
        <p:spPr bwMode="gray">
          <a:xfrm rot="14400000">
            <a:off x="4422502" y="3588320"/>
            <a:ext cx="1365250" cy="2071687"/>
          </a:xfrm>
          <a:custGeom>
            <a:avLst/>
            <a:gdLst>
              <a:gd name="T0" fmla="*/ 1233 w 1233"/>
              <a:gd name="T1" fmla="*/ 343 h 1764"/>
              <a:gd name="T2" fmla="*/ 413 w 1233"/>
              <a:gd name="T3" fmla="*/ 1764 h 1764"/>
              <a:gd name="T4" fmla="*/ 0 w 1233"/>
              <a:gd name="T5" fmla="*/ 1226 h 1764"/>
              <a:gd name="T6" fmla="*/ 6 w 1233"/>
              <a:gd name="T7" fmla="*/ 1098 h 1764"/>
              <a:gd name="T8" fmla="*/ 638 w 1233"/>
              <a:gd name="T9" fmla="*/ 0 h 1764"/>
              <a:gd name="T10" fmla="*/ 1233 w 1233"/>
              <a:gd name="T11" fmla="*/ 343 h 1764"/>
              <a:gd name="T12" fmla="*/ 1233 w 1233"/>
              <a:gd name="T13" fmla="*/ 343 h 1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3" h="1764">
                <a:moveTo>
                  <a:pt x="1233" y="343"/>
                </a:moveTo>
                <a:lnTo>
                  <a:pt x="413" y="1764"/>
                </a:lnTo>
                <a:lnTo>
                  <a:pt x="0" y="1226"/>
                </a:lnTo>
                <a:lnTo>
                  <a:pt x="6" y="1098"/>
                </a:lnTo>
                <a:lnTo>
                  <a:pt x="638" y="0"/>
                </a:lnTo>
                <a:lnTo>
                  <a:pt x="1233" y="343"/>
                </a:lnTo>
                <a:lnTo>
                  <a:pt x="1233" y="343"/>
                </a:lnTo>
                <a:close/>
              </a:path>
            </a:pathLst>
          </a:custGeom>
          <a:gradFill rotWithShape="1">
            <a:gsLst>
              <a:gs pos="0">
                <a:srgbClr val="487DA4"/>
              </a:gs>
              <a:gs pos="100000">
                <a:srgbClr val="487DA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ABABAB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3" name="Group 10"/>
          <p:cNvGrpSpPr>
            <a:grpSpLocks/>
          </p:cNvGrpSpPr>
          <p:nvPr/>
        </p:nvGrpSpPr>
        <p:grpSpPr bwMode="auto">
          <a:xfrm>
            <a:off x="4512195" y="2684239"/>
            <a:ext cx="2057400" cy="2192338"/>
            <a:chOff x="2854" y="1996"/>
            <a:chExt cx="1296" cy="1381"/>
          </a:xfrm>
        </p:grpSpPr>
        <p:sp>
          <p:nvSpPr>
            <p:cNvPr id="60" name="AutoShape 11"/>
            <p:cNvSpPr>
              <a:spLocks noChangeArrowheads="1"/>
            </p:cNvSpPr>
            <p:nvPr/>
          </p:nvSpPr>
          <p:spPr bwMode="gray">
            <a:xfrm rot="19800000">
              <a:off x="2854" y="1996"/>
              <a:ext cx="906" cy="380"/>
            </a:xfrm>
            <a:prstGeom prst="triangle">
              <a:avLst>
                <a:gd name="adj" fmla="val 50000"/>
              </a:avLst>
            </a:prstGeom>
            <a:solidFill>
              <a:srgbClr val="487D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12"/>
            <p:cNvSpPr>
              <a:spLocks/>
            </p:cNvSpPr>
            <p:nvPr/>
          </p:nvSpPr>
          <p:spPr bwMode="gray">
            <a:xfrm rot="14400000">
              <a:off x="3102" y="2371"/>
              <a:ext cx="948" cy="507"/>
            </a:xfrm>
            <a:custGeom>
              <a:avLst/>
              <a:gdLst>
                <a:gd name="T0" fmla="*/ 750 w 750"/>
                <a:gd name="T1" fmla="*/ 0 h 378"/>
                <a:gd name="T2" fmla="*/ 0 w 750"/>
                <a:gd name="T3" fmla="*/ 0 h 378"/>
                <a:gd name="T4" fmla="*/ 2 w 750"/>
                <a:gd name="T5" fmla="*/ 194 h 378"/>
                <a:gd name="T6" fmla="*/ 28 w 750"/>
                <a:gd name="T7" fmla="*/ 378 h 378"/>
                <a:gd name="T8" fmla="*/ 750 w 750"/>
                <a:gd name="T9" fmla="*/ 378 h 378"/>
                <a:gd name="T10" fmla="*/ 750 w 750"/>
                <a:gd name="T11" fmla="*/ 0 h 378"/>
                <a:gd name="T12" fmla="*/ 750 w 750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78">
                  <a:moveTo>
                    <a:pt x="750" y="0"/>
                  </a:moveTo>
                  <a:lnTo>
                    <a:pt x="0" y="0"/>
                  </a:lnTo>
                  <a:lnTo>
                    <a:pt x="2" y="194"/>
                  </a:lnTo>
                  <a:lnTo>
                    <a:pt x="28" y="378"/>
                  </a:lnTo>
                  <a:lnTo>
                    <a:pt x="750" y="378"/>
                  </a:lnTo>
                  <a:lnTo>
                    <a:pt x="750" y="0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rgbClr val="487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ABABAB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13"/>
            <p:cNvSpPr>
              <a:spLocks/>
            </p:cNvSpPr>
            <p:nvPr/>
          </p:nvSpPr>
          <p:spPr bwMode="gray">
            <a:xfrm rot="14400000">
              <a:off x="3618" y="2845"/>
              <a:ext cx="346" cy="718"/>
            </a:xfrm>
            <a:custGeom>
              <a:avLst/>
              <a:gdLst>
                <a:gd name="T0" fmla="*/ 495 w 495"/>
                <a:gd name="T1" fmla="*/ 285 h 971"/>
                <a:gd name="T2" fmla="*/ 495 w 495"/>
                <a:gd name="T3" fmla="*/ 971 h 971"/>
                <a:gd name="T4" fmla="*/ 462 w 495"/>
                <a:gd name="T5" fmla="*/ 964 h 971"/>
                <a:gd name="T6" fmla="*/ 430 w 495"/>
                <a:gd name="T7" fmla="*/ 953 h 971"/>
                <a:gd name="T8" fmla="*/ 401 w 495"/>
                <a:gd name="T9" fmla="*/ 931 h 971"/>
                <a:gd name="T10" fmla="*/ 372 w 495"/>
                <a:gd name="T11" fmla="*/ 898 h 971"/>
                <a:gd name="T12" fmla="*/ 339 w 495"/>
                <a:gd name="T13" fmla="*/ 855 h 971"/>
                <a:gd name="T14" fmla="*/ 306 w 495"/>
                <a:gd name="T15" fmla="*/ 801 h 971"/>
                <a:gd name="T16" fmla="*/ 270 w 495"/>
                <a:gd name="T17" fmla="*/ 732 h 971"/>
                <a:gd name="T18" fmla="*/ 227 w 495"/>
                <a:gd name="T19" fmla="*/ 648 h 971"/>
                <a:gd name="T20" fmla="*/ 183 w 495"/>
                <a:gd name="T21" fmla="*/ 554 h 971"/>
                <a:gd name="T22" fmla="*/ 129 w 495"/>
                <a:gd name="T23" fmla="*/ 438 h 971"/>
                <a:gd name="T24" fmla="*/ 96 w 495"/>
                <a:gd name="T25" fmla="*/ 369 h 971"/>
                <a:gd name="T26" fmla="*/ 29 w 495"/>
                <a:gd name="T27" fmla="*/ 211 h 971"/>
                <a:gd name="T28" fmla="*/ 2 w 495"/>
                <a:gd name="T29" fmla="*/ 127 h 971"/>
                <a:gd name="T30" fmla="*/ 0 w 495"/>
                <a:gd name="T31" fmla="*/ 60 h 971"/>
                <a:gd name="T32" fmla="*/ 15 w 495"/>
                <a:gd name="T33" fmla="*/ 0 h 971"/>
                <a:gd name="T34" fmla="*/ 15 w 495"/>
                <a:gd name="T35" fmla="*/ 43 h 971"/>
                <a:gd name="T36" fmla="*/ 15 w 495"/>
                <a:gd name="T37" fmla="*/ 72 h 971"/>
                <a:gd name="T38" fmla="*/ 15 w 495"/>
                <a:gd name="T39" fmla="*/ 99 h 971"/>
                <a:gd name="T40" fmla="*/ 18 w 495"/>
                <a:gd name="T41" fmla="*/ 126 h 971"/>
                <a:gd name="T42" fmla="*/ 29 w 495"/>
                <a:gd name="T43" fmla="*/ 162 h 971"/>
                <a:gd name="T44" fmla="*/ 53 w 495"/>
                <a:gd name="T45" fmla="*/ 198 h 971"/>
                <a:gd name="T46" fmla="*/ 85 w 495"/>
                <a:gd name="T47" fmla="*/ 231 h 971"/>
                <a:gd name="T48" fmla="*/ 125 w 495"/>
                <a:gd name="T49" fmla="*/ 260 h 971"/>
                <a:gd name="T50" fmla="*/ 180 w 495"/>
                <a:gd name="T51" fmla="*/ 278 h 971"/>
                <a:gd name="T52" fmla="*/ 245 w 495"/>
                <a:gd name="T53" fmla="*/ 282 h 971"/>
                <a:gd name="T54" fmla="*/ 495 w 495"/>
                <a:gd name="T55" fmla="*/ 28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5" h="971">
                  <a:moveTo>
                    <a:pt x="495" y="285"/>
                  </a:moveTo>
                  <a:lnTo>
                    <a:pt x="495" y="971"/>
                  </a:lnTo>
                  <a:lnTo>
                    <a:pt x="462" y="964"/>
                  </a:lnTo>
                  <a:lnTo>
                    <a:pt x="430" y="953"/>
                  </a:lnTo>
                  <a:lnTo>
                    <a:pt x="401" y="931"/>
                  </a:lnTo>
                  <a:lnTo>
                    <a:pt x="372" y="898"/>
                  </a:lnTo>
                  <a:lnTo>
                    <a:pt x="339" y="855"/>
                  </a:lnTo>
                  <a:lnTo>
                    <a:pt x="306" y="801"/>
                  </a:lnTo>
                  <a:lnTo>
                    <a:pt x="270" y="732"/>
                  </a:lnTo>
                  <a:lnTo>
                    <a:pt x="227" y="648"/>
                  </a:lnTo>
                  <a:lnTo>
                    <a:pt x="183" y="554"/>
                  </a:lnTo>
                  <a:lnTo>
                    <a:pt x="129" y="438"/>
                  </a:lnTo>
                  <a:lnTo>
                    <a:pt x="96" y="369"/>
                  </a:lnTo>
                  <a:lnTo>
                    <a:pt x="29" y="211"/>
                  </a:lnTo>
                  <a:lnTo>
                    <a:pt x="2" y="127"/>
                  </a:lnTo>
                  <a:lnTo>
                    <a:pt x="0" y="60"/>
                  </a:lnTo>
                  <a:lnTo>
                    <a:pt x="15" y="0"/>
                  </a:lnTo>
                  <a:lnTo>
                    <a:pt x="15" y="43"/>
                  </a:lnTo>
                  <a:lnTo>
                    <a:pt x="15" y="72"/>
                  </a:lnTo>
                  <a:lnTo>
                    <a:pt x="15" y="99"/>
                  </a:lnTo>
                  <a:lnTo>
                    <a:pt x="18" y="126"/>
                  </a:lnTo>
                  <a:lnTo>
                    <a:pt x="29" y="162"/>
                  </a:lnTo>
                  <a:lnTo>
                    <a:pt x="53" y="198"/>
                  </a:lnTo>
                  <a:lnTo>
                    <a:pt x="85" y="231"/>
                  </a:lnTo>
                  <a:lnTo>
                    <a:pt x="125" y="260"/>
                  </a:lnTo>
                  <a:lnTo>
                    <a:pt x="180" y="278"/>
                  </a:lnTo>
                  <a:lnTo>
                    <a:pt x="245" y="282"/>
                  </a:lnTo>
                  <a:lnTo>
                    <a:pt x="495" y="285"/>
                  </a:lnTo>
                  <a:close/>
                </a:path>
              </a:pathLst>
            </a:custGeom>
            <a:solidFill>
              <a:srgbClr val="487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ABABAB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3" name="Group 14"/>
          <p:cNvGrpSpPr>
            <a:grpSpLocks/>
          </p:cNvGrpSpPr>
          <p:nvPr/>
        </p:nvGrpSpPr>
        <p:grpSpPr bwMode="auto">
          <a:xfrm>
            <a:off x="2608783" y="4019327"/>
            <a:ext cx="2493962" cy="1395412"/>
            <a:chOff x="1655" y="2837"/>
            <a:chExt cx="1571" cy="879"/>
          </a:xfrm>
        </p:grpSpPr>
        <p:sp>
          <p:nvSpPr>
            <p:cNvPr id="64" name="Freeform 15"/>
            <p:cNvSpPr>
              <a:spLocks/>
            </p:cNvSpPr>
            <p:nvPr/>
          </p:nvSpPr>
          <p:spPr bwMode="gray">
            <a:xfrm>
              <a:off x="1655" y="2837"/>
              <a:ext cx="366" cy="692"/>
            </a:xfrm>
            <a:custGeom>
              <a:avLst/>
              <a:gdLst>
                <a:gd name="T0" fmla="*/ 495 w 495"/>
                <a:gd name="T1" fmla="*/ 285 h 971"/>
                <a:gd name="T2" fmla="*/ 495 w 495"/>
                <a:gd name="T3" fmla="*/ 971 h 971"/>
                <a:gd name="T4" fmla="*/ 462 w 495"/>
                <a:gd name="T5" fmla="*/ 964 h 971"/>
                <a:gd name="T6" fmla="*/ 430 w 495"/>
                <a:gd name="T7" fmla="*/ 953 h 971"/>
                <a:gd name="T8" fmla="*/ 401 w 495"/>
                <a:gd name="T9" fmla="*/ 931 h 971"/>
                <a:gd name="T10" fmla="*/ 372 w 495"/>
                <a:gd name="T11" fmla="*/ 898 h 971"/>
                <a:gd name="T12" fmla="*/ 339 w 495"/>
                <a:gd name="T13" fmla="*/ 855 h 971"/>
                <a:gd name="T14" fmla="*/ 306 w 495"/>
                <a:gd name="T15" fmla="*/ 801 h 971"/>
                <a:gd name="T16" fmla="*/ 270 w 495"/>
                <a:gd name="T17" fmla="*/ 732 h 971"/>
                <a:gd name="T18" fmla="*/ 227 w 495"/>
                <a:gd name="T19" fmla="*/ 648 h 971"/>
                <a:gd name="T20" fmla="*/ 183 w 495"/>
                <a:gd name="T21" fmla="*/ 554 h 971"/>
                <a:gd name="T22" fmla="*/ 129 w 495"/>
                <a:gd name="T23" fmla="*/ 438 h 971"/>
                <a:gd name="T24" fmla="*/ 96 w 495"/>
                <a:gd name="T25" fmla="*/ 369 h 971"/>
                <a:gd name="T26" fmla="*/ 29 w 495"/>
                <a:gd name="T27" fmla="*/ 211 h 971"/>
                <a:gd name="T28" fmla="*/ 2 w 495"/>
                <a:gd name="T29" fmla="*/ 127 h 971"/>
                <a:gd name="T30" fmla="*/ 0 w 495"/>
                <a:gd name="T31" fmla="*/ 60 h 971"/>
                <a:gd name="T32" fmla="*/ 15 w 495"/>
                <a:gd name="T33" fmla="*/ 0 h 971"/>
                <a:gd name="T34" fmla="*/ 15 w 495"/>
                <a:gd name="T35" fmla="*/ 43 h 971"/>
                <a:gd name="T36" fmla="*/ 15 w 495"/>
                <a:gd name="T37" fmla="*/ 72 h 971"/>
                <a:gd name="T38" fmla="*/ 15 w 495"/>
                <a:gd name="T39" fmla="*/ 99 h 971"/>
                <a:gd name="T40" fmla="*/ 18 w 495"/>
                <a:gd name="T41" fmla="*/ 126 h 971"/>
                <a:gd name="T42" fmla="*/ 29 w 495"/>
                <a:gd name="T43" fmla="*/ 162 h 971"/>
                <a:gd name="T44" fmla="*/ 53 w 495"/>
                <a:gd name="T45" fmla="*/ 198 h 971"/>
                <a:gd name="T46" fmla="*/ 85 w 495"/>
                <a:gd name="T47" fmla="*/ 231 h 971"/>
                <a:gd name="T48" fmla="*/ 125 w 495"/>
                <a:gd name="T49" fmla="*/ 260 h 971"/>
                <a:gd name="T50" fmla="*/ 180 w 495"/>
                <a:gd name="T51" fmla="*/ 278 h 971"/>
                <a:gd name="T52" fmla="*/ 245 w 495"/>
                <a:gd name="T53" fmla="*/ 282 h 971"/>
                <a:gd name="T54" fmla="*/ 495 w 495"/>
                <a:gd name="T55" fmla="*/ 28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5" h="971">
                  <a:moveTo>
                    <a:pt x="495" y="285"/>
                  </a:moveTo>
                  <a:lnTo>
                    <a:pt x="495" y="971"/>
                  </a:lnTo>
                  <a:lnTo>
                    <a:pt x="462" y="964"/>
                  </a:lnTo>
                  <a:lnTo>
                    <a:pt x="430" y="953"/>
                  </a:lnTo>
                  <a:lnTo>
                    <a:pt x="401" y="931"/>
                  </a:lnTo>
                  <a:lnTo>
                    <a:pt x="372" y="898"/>
                  </a:lnTo>
                  <a:lnTo>
                    <a:pt x="339" y="855"/>
                  </a:lnTo>
                  <a:lnTo>
                    <a:pt x="306" y="801"/>
                  </a:lnTo>
                  <a:lnTo>
                    <a:pt x="270" y="732"/>
                  </a:lnTo>
                  <a:lnTo>
                    <a:pt x="227" y="648"/>
                  </a:lnTo>
                  <a:lnTo>
                    <a:pt x="183" y="554"/>
                  </a:lnTo>
                  <a:lnTo>
                    <a:pt x="129" y="438"/>
                  </a:lnTo>
                  <a:lnTo>
                    <a:pt x="96" y="369"/>
                  </a:lnTo>
                  <a:lnTo>
                    <a:pt x="29" y="211"/>
                  </a:lnTo>
                  <a:lnTo>
                    <a:pt x="2" y="127"/>
                  </a:lnTo>
                  <a:lnTo>
                    <a:pt x="0" y="60"/>
                  </a:lnTo>
                  <a:lnTo>
                    <a:pt x="15" y="0"/>
                  </a:lnTo>
                  <a:lnTo>
                    <a:pt x="15" y="43"/>
                  </a:lnTo>
                  <a:lnTo>
                    <a:pt x="15" y="72"/>
                  </a:lnTo>
                  <a:lnTo>
                    <a:pt x="15" y="99"/>
                  </a:lnTo>
                  <a:lnTo>
                    <a:pt x="18" y="126"/>
                  </a:lnTo>
                  <a:lnTo>
                    <a:pt x="29" y="162"/>
                  </a:lnTo>
                  <a:lnTo>
                    <a:pt x="53" y="198"/>
                  </a:lnTo>
                  <a:lnTo>
                    <a:pt x="85" y="231"/>
                  </a:lnTo>
                  <a:lnTo>
                    <a:pt x="125" y="260"/>
                  </a:lnTo>
                  <a:lnTo>
                    <a:pt x="180" y="278"/>
                  </a:lnTo>
                  <a:lnTo>
                    <a:pt x="245" y="282"/>
                  </a:lnTo>
                  <a:lnTo>
                    <a:pt x="495" y="285"/>
                  </a:lnTo>
                  <a:close/>
                </a:path>
              </a:pathLst>
            </a:custGeom>
            <a:solidFill>
              <a:srgbClr val="B66D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ABABAB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AutoShape 16"/>
            <p:cNvSpPr>
              <a:spLocks noChangeArrowheads="1"/>
            </p:cNvSpPr>
            <p:nvPr/>
          </p:nvSpPr>
          <p:spPr bwMode="gray">
            <a:xfrm rot="5400000">
              <a:off x="2589" y="3078"/>
              <a:ext cx="872" cy="403"/>
            </a:xfrm>
            <a:prstGeom prst="triangle">
              <a:avLst>
                <a:gd name="adj" fmla="val 50000"/>
              </a:avLst>
            </a:prstGeom>
            <a:solidFill>
              <a:srgbClr val="B66D4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17"/>
            <p:cNvSpPr>
              <a:spLocks/>
            </p:cNvSpPr>
            <p:nvPr/>
          </p:nvSpPr>
          <p:spPr bwMode="gray">
            <a:xfrm>
              <a:off x="1985" y="3040"/>
              <a:ext cx="1005" cy="489"/>
            </a:xfrm>
            <a:custGeom>
              <a:avLst/>
              <a:gdLst>
                <a:gd name="T0" fmla="*/ 750 w 750"/>
                <a:gd name="T1" fmla="*/ 0 h 378"/>
                <a:gd name="T2" fmla="*/ 0 w 750"/>
                <a:gd name="T3" fmla="*/ 0 h 378"/>
                <a:gd name="T4" fmla="*/ 2 w 750"/>
                <a:gd name="T5" fmla="*/ 194 h 378"/>
                <a:gd name="T6" fmla="*/ 28 w 750"/>
                <a:gd name="T7" fmla="*/ 378 h 378"/>
                <a:gd name="T8" fmla="*/ 750 w 750"/>
                <a:gd name="T9" fmla="*/ 378 h 378"/>
                <a:gd name="T10" fmla="*/ 750 w 750"/>
                <a:gd name="T11" fmla="*/ 0 h 378"/>
                <a:gd name="T12" fmla="*/ 750 w 750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78">
                  <a:moveTo>
                    <a:pt x="750" y="0"/>
                  </a:moveTo>
                  <a:lnTo>
                    <a:pt x="0" y="0"/>
                  </a:lnTo>
                  <a:lnTo>
                    <a:pt x="2" y="194"/>
                  </a:lnTo>
                  <a:lnTo>
                    <a:pt x="28" y="378"/>
                  </a:lnTo>
                  <a:lnTo>
                    <a:pt x="750" y="378"/>
                  </a:lnTo>
                  <a:lnTo>
                    <a:pt x="750" y="0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rgbClr val="B66D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ABABAB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7" name="Text Box 18"/>
          <p:cNvSpPr txBox="1">
            <a:spLocks noChangeArrowheads="1"/>
          </p:cNvSpPr>
          <p:nvPr/>
        </p:nvSpPr>
        <p:spPr bwMode="gray">
          <a:xfrm>
            <a:off x="737120" y="4528914"/>
            <a:ext cx="1962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ko-KR" sz="2000" b="1">
                <a:latin typeface="Arial" charset="0"/>
                <a:ea typeface="굴림" pitchFamily="50" charset="-127"/>
              </a:rPr>
              <a:t>Your Text here</a:t>
            </a:r>
          </a:p>
        </p:txBody>
      </p:sp>
      <p:sp>
        <p:nvSpPr>
          <p:cNvPr id="68" name="Text Box 19"/>
          <p:cNvSpPr txBox="1">
            <a:spLocks noChangeArrowheads="1"/>
          </p:cNvSpPr>
          <p:nvPr/>
        </p:nvSpPr>
        <p:spPr bwMode="gray">
          <a:xfrm>
            <a:off x="6282258" y="4528914"/>
            <a:ext cx="1962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2000" b="1">
                <a:latin typeface="Arial" charset="0"/>
                <a:ea typeface="굴림" pitchFamily="50" charset="-127"/>
              </a:rPr>
              <a:t>Your Text here</a:t>
            </a:r>
          </a:p>
        </p:txBody>
      </p:sp>
      <p:sp>
        <p:nvSpPr>
          <p:cNvPr id="69" name="Text Box 20"/>
          <p:cNvSpPr txBox="1">
            <a:spLocks noChangeArrowheads="1"/>
          </p:cNvSpPr>
          <p:nvPr/>
        </p:nvSpPr>
        <p:spPr bwMode="gray">
          <a:xfrm>
            <a:off x="3545408" y="1215802"/>
            <a:ext cx="1962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2000" b="1">
                <a:latin typeface="Arial" charset="0"/>
                <a:ea typeface="굴림" pitchFamily="50" charset="-127"/>
              </a:rPr>
              <a:t>Your 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17569</TotalTime>
  <Words>9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679</cp:revision>
  <dcterms:created xsi:type="dcterms:W3CDTF">2009-02-11T05:37:22Z</dcterms:created>
  <dcterms:modified xsi:type="dcterms:W3CDTF">2012-07-19T02:06:48Z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