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5943600" y="2311623"/>
            <a:ext cx="2160588" cy="503238"/>
          </a:xfrm>
          <a:prstGeom prst="roundRect">
            <a:avLst>
              <a:gd name="adj" fmla="val 50000"/>
            </a:avLst>
          </a:prstGeom>
          <a:solidFill>
            <a:srgbClr val="419366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굴림" pitchFamily="50" charset="-127"/>
              </a:rPr>
              <a:t>Text in here</a:t>
            </a:r>
            <a:endParaRPr kumimoji="0" lang="ko-KR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굴림" pitchFamily="50" charset="-127"/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>
            <a:off x="755650" y="2349723"/>
            <a:ext cx="2160588" cy="503238"/>
          </a:xfrm>
          <a:prstGeom prst="roundRect">
            <a:avLst>
              <a:gd name="adj" fmla="val 50000"/>
            </a:avLst>
          </a:prstGeom>
          <a:solidFill>
            <a:srgbClr val="6666FF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굴림" pitchFamily="50" charset="-127"/>
              </a:rPr>
              <a:t>Text in here</a:t>
            </a:r>
            <a:endParaRPr kumimoji="0" lang="ko-KR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굴림" pitchFamily="50" charset="-127"/>
            </a:endParaRPr>
          </a:p>
        </p:txBody>
      </p:sp>
      <p:grpSp>
        <p:nvGrpSpPr>
          <p:cNvPr id="46" name="Group 5"/>
          <p:cNvGrpSpPr>
            <a:grpSpLocks/>
          </p:cNvGrpSpPr>
          <p:nvPr/>
        </p:nvGrpSpPr>
        <p:grpSpPr bwMode="auto">
          <a:xfrm>
            <a:off x="2700338" y="1628998"/>
            <a:ext cx="3455987" cy="3384550"/>
            <a:chOff x="1236" y="890"/>
            <a:chExt cx="3141" cy="3004"/>
          </a:xfrm>
        </p:grpSpPr>
        <p:sp>
          <p:nvSpPr>
            <p:cNvPr id="47" name="AutoShape 6"/>
            <p:cNvSpPr>
              <a:spLocks noChangeArrowheads="1"/>
            </p:cNvSpPr>
            <p:nvPr/>
          </p:nvSpPr>
          <p:spPr bwMode="gray">
            <a:xfrm>
              <a:off x="1508" y="1157"/>
              <a:ext cx="2653" cy="2556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2E4F56"/>
                </a:gs>
                <a:gs pos="50000">
                  <a:srgbClr val="2E4F56">
                    <a:gamma/>
                    <a:tint val="9412"/>
                    <a:invGamma/>
                  </a:srgbClr>
                </a:gs>
                <a:gs pos="100000">
                  <a:srgbClr val="2E4F56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gray">
            <a:xfrm rot="5400000">
              <a:off x="2831" y="1077"/>
              <a:ext cx="1275" cy="1327"/>
            </a:xfrm>
            <a:custGeom>
              <a:avLst/>
              <a:gdLst>
                <a:gd name="T0" fmla="*/ 0 w 1448"/>
                <a:gd name="T1" fmla="*/ 1452 h 1452"/>
                <a:gd name="T2" fmla="*/ 6 w 1448"/>
                <a:gd name="T3" fmla="*/ 1320 h 1452"/>
                <a:gd name="T4" fmla="*/ 24 w 1448"/>
                <a:gd name="T5" fmla="*/ 1190 h 1452"/>
                <a:gd name="T6" fmla="*/ 52 w 1448"/>
                <a:gd name="T7" fmla="*/ 1066 h 1452"/>
                <a:gd name="T8" fmla="*/ 90 w 1448"/>
                <a:gd name="T9" fmla="*/ 946 h 1452"/>
                <a:gd name="T10" fmla="*/ 140 w 1448"/>
                <a:gd name="T11" fmla="*/ 830 h 1452"/>
                <a:gd name="T12" fmla="*/ 198 w 1448"/>
                <a:gd name="T13" fmla="*/ 718 h 1452"/>
                <a:gd name="T14" fmla="*/ 264 w 1448"/>
                <a:gd name="T15" fmla="*/ 614 h 1452"/>
                <a:gd name="T16" fmla="*/ 340 w 1448"/>
                <a:gd name="T17" fmla="*/ 516 h 1452"/>
                <a:gd name="T18" fmla="*/ 424 w 1448"/>
                <a:gd name="T19" fmla="*/ 424 h 1452"/>
                <a:gd name="T20" fmla="*/ 516 w 1448"/>
                <a:gd name="T21" fmla="*/ 342 h 1452"/>
                <a:gd name="T22" fmla="*/ 612 w 1448"/>
                <a:gd name="T23" fmla="*/ 266 h 1452"/>
                <a:gd name="T24" fmla="*/ 718 w 1448"/>
                <a:gd name="T25" fmla="*/ 198 h 1452"/>
                <a:gd name="T26" fmla="*/ 828 w 1448"/>
                <a:gd name="T27" fmla="*/ 140 h 1452"/>
                <a:gd name="T28" fmla="*/ 942 w 1448"/>
                <a:gd name="T29" fmla="*/ 90 h 1452"/>
                <a:gd name="T30" fmla="*/ 1064 w 1448"/>
                <a:gd name="T31" fmla="*/ 52 h 1452"/>
                <a:gd name="T32" fmla="*/ 1188 w 1448"/>
                <a:gd name="T33" fmla="*/ 22 h 1452"/>
                <a:gd name="T34" fmla="*/ 1316 w 1448"/>
                <a:gd name="T35" fmla="*/ 6 h 1452"/>
                <a:gd name="T36" fmla="*/ 1448 w 1448"/>
                <a:gd name="T37" fmla="*/ 0 h 1452"/>
                <a:gd name="T38" fmla="*/ 1448 w 1448"/>
                <a:gd name="T39" fmla="*/ 726 h 1452"/>
                <a:gd name="T40" fmla="*/ 1358 w 1448"/>
                <a:gd name="T41" fmla="*/ 732 h 1452"/>
                <a:gd name="T42" fmla="*/ 1270 w 1448"/>
                <a:gd name="T43" fmla="*/ 748 h 1452"/>
                <a:gd name="T44" fmla="*/ 1186 w 1448"/>
                <a:gd name="T45" fmla="*/ 774 h 1452"/>
                <a:gd name="T46" fmla="*/ 1108 w 1448"/>
                <a:gd name="T47" fmla="*/ 810 h 1452"/>
                <a:gd name="T48" fmla="*/ 1034 w 1448"/>
                <a:gd name="T49" fmla="*/ 856 h 1452"/>
                <a:gd name="T50" fmla="*/ 968 w 1448"/>
                <a:gd name="T51" fmla="*/ 910 h 1452"/>
                <a:gd name="T52" fmla="*/ 906 w 1448"/>
                <a:gd name="T53" fmla="*/ 970 h 1452"/>
                <a:gd name="T54" fmla="*/ 854 w 1448"/>
                <a:gd name="T55" fmla="*/ 1038 h 1452"/>
                <a:gd name="T56" fmla="*/ 808 w 1448"/>
                <a:gd name="T57" fmla="*/ 1110 h 1452"/>
                <a:gd name="T58" fmla="*/ 772 w 1448"/>
                <a:gd name="T59" fmla="*/ 1190 h 1452"/>
                <a:gd name="T60" fmla="*/ 746 w 1448"/>
                <a:gd name="T61" fmla="*/ 1274 h 1452"/>
                <a:gd name="T62" fmla="*/ 730 w 1448"/>
                <a:gd name="T63" fmla="*/ 1360 h 1452"/>
                <a:gd name="T64" fmla="*/ 724 w 1448"/>
                <a:gd name="T65" fmla="*/ 1452 h 1452"/>
                <a:gd name="T66" fmla="*/ 0 w 1448"/>
                <a:gd name="T67" fmla="*/ 1452 h 1452"/>
                <a:gd name="T68" fmla="*/ 0 w 1448"/>
                <a:gd name="T6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lnTo>
                    <a:pt x="0" y="1452"/>
                  </a:lnTo>
                  <a:close/>
                </a:path>
              </a:pathLst>
            </a:custGeom>
            <a:solidFill>
              <a:srgbClr val="CFE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6E2E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gray">
            <a:xfrm rot="7200000">
              <a:off x="3076" y="1484"/>
              <a:ext cx="1275" cy="1327"/>
            </a:xfrm>
            <a:custGeom>
              <a:avLst/>
              <a:gdLst>
                <a:gd name="T0" fmla="*/ 0 w 1448"/>
                <a:gd name="T1" fmla="*/ 1452 h 1452"/>
                <a:gd name="T2" fmla="*/ 6 w 1448"/>
                <a:gd name="T3" fmla="*/ 1320 h 1452"/>
                <a:gd name="T4" fmla="*/ 24 w 1448"/>
                <a:gd name="T5" fmla="*/ 1190 h 1452"/>
                <a:gd name="T6" fmla="*/ 52 w 1448"/>
                <a:gd name="T7" fmla="*/ 1066 h 1452"/>
                <a:gd name="T8" fmla="*/ 90 w 1448"/>
                <a:gd name="T9" fmla="*/ 946 h 1452"/>
                <a:gd name="T10" fmla="*/ 140 w 1448"/>
                <a:gd name="T11" fmla="*/ 830 h 1452"/>
                <a:gd name="T12" fmla="*/ 198 w 1448"/>
                <a:gd name="T13" fmla="*/ 718 h 1452"/>
                <a:gd name="T14" fmla="*/ 264 w 1448"/>
                <a:gd name="T15" fmla="*/ 614 h 1452"/>
                <a:gd name="T16" fmla="*/ 340 w 1448"/>
                <a:gd name="T17" fmla="*/ 516 h 1452"/>
                <a:gd name="T18" fmla="*/ 424 w 1448"/>
                <a:gd name="T19" fmla="*/ 424 h 1452"/>
                <a:gd name="T20" fmla="*/ 516 w 1448"/>
                <a:gd name="T21" fmla="*/ 342 h 1452"/>
                <a:gd name="T22" fmla="*/ 612 w 1448"/>
                <a:gd name="T23" fmla="*/ 266 h 1452"/>
                <a:gd name="T24" fmla="*/ 718 w 1448"/>
                <a:gd name="T25" fmla="*/ 198 h 1452"/>
                <a:gd name="T26" fmla="*/ 828 w 1448"/>
                <a:gd name="T27" fmla="*/ 140 h 1452"/>
                <a:gd name="T28" fmla="*/ 942 w 1448"/>
                <a:gd name="T29" fmla="*/ 90 h 1452"/>
                <a:gd name="T30" fmla="*/ 1064 w 1448"/>
                <a:gd name="T31" fmla="*/ 52 h 1452"/>
                <a:gd name="T32" fmla="*/ 1188 w 1448"/>
                <a:gd name="T33" fmla="*/ 22 h 1452"/>
                <a:gd name="T34" fmla="*/ 1316 w 1448"/>
                <a:gd name="T35" fmla="*/ 6 h 1452"/>
                <a:gd name="T36" fmla="*/ 1448 w 1448"/>
                <a:gd name="T37" fmla="*/ 0 h 1452"/>
                <a:gd name="T38" fmla="*/ 1448 w 1448"/>
                <a:gd name="T39" fmla="*/ 726 h 1452"/>
                <a:gd name="T40" fmla="*/ 1358 w 1448"/>
                <a:gd name="T41" fmla="*/ 732 h 1452"/>
                <a:gd name="T42" fmla="*/ 1270 w 1448"/>
                <a:gd name="T43" fmla="*/ 748 h 1452"/>
                <a:gd name="T44" fmla="*/ 1186 w 1448"/>
                <a:gd name="T45" fmla="*/ 774 h 1452"/>
                <a:gd name="T46" fmla="*/ 1108 w 1448"/>
                <a:gd name="T47" fmla="*/ 810 h 1452"/>
                <a:gd name="T48" fmla="*/ 1034 w 1448"/>
                <a:gd name="T49" fmla="*/ 856 h 1452"/>
                <a:gd name="T50" fmla="*/ 968 w 1448"/>
                <a:gd name="T51" fmla="*/ 910 h 1452"/>
                <a:gd name="T52" fmla="*/ 906 w 1448"/>
                <a:gd name="T53" fmla="*/ 970 h 1452"/>
                <a:gd name="T54" fmla="*/ 854 w 1448"/>
                <a:gd name="T55" fmla="*/ 1038 h 1452"/>
                <a:gd name="T56" fmla="*/ 808 w 1448"/>
                <a:gd name="T57" fmla="*/ 1110 h 1452"/>
                <a:gd name="T58" fmla="*/ 772 w 1448"/>
                <a:gd name="T59" fmla="*/ 1190 h 1452"/>
                <a:gd name="T60" fmla="*/ 746 w 1448"/>
                <a:gd name="T61" fmla="*/ 1274 h 1452"/>
                <a:gd name="T62" fmla="*/ 730 w 1448"/>
                <a:gd name="T63" fmla="*/ 1360 h 1452"/>
                <a:gd name="T64" fmla="*/ 724 w 1448"/>
                <a:gd name="T65" fmla="*/ 1452 h 1452"/>
                <a:gd name="T66" fmla="*/ 0 w 1448"/>
                <a:gd name="T67" fmla="*/ 1452 h 1452"/>
                <a:gd name="T68" fmla="*/ 0 w 1448"/>
                <a:gd name="T6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8" h="1452">
                  <a:moveTo>
                    <a:pt x="0" y="1452"/>
                  </a:moveTo>
                  <a:lnTo>
                    <a:pt x="6" y="1320"/>
                  </a:lnTo>
                  <a:lnTo>
                    <a:pt x="24" y="1190"/>
                  </a:lnTo>
                  <a:lnTo>
                    <a:pt x="52" y="1066"/>
                  </a:lnTo>
                  <a:lnTo>
                    <a:pt x="90" y="946"/>
                  </a:lnTo>
                  <a:lnTo>
                    <a:pt x="140" y="830"/>
                  </a:lnTo>
                  <a:lnTo>
                    <a:pt x="198" y="718"/>
                  </a:lnTo>
                  <a:lnTo>
                    <a:pt x="264" y="614"/>
                  </a:lnTo>
                  <a:lnTo>
                    <a:pt x="340" y="516"/>
                  </a:lnTo>
                  <a:lnTo>
                    <a:pt x="424" y="424"/>
                  </a:lnTo>
                  <a:lnTo>
                    <a:pt x="516" y="342"/>
                  </a:lnTo>
                  <a:lnTo>
                    <a:pt x="612" y="266"/>
                  </a:lnTo>
                  <a:lnTo>
                    <a:pt x="718" y="198"/>
                  </a:lnTo>
                  <a:lnTo>
                    <a:pt x="828" y="140"/>
                  </a:lnTo>
                  <a:lnTo>
                    <a:pt x="942" y="90"/>
                  </a:lnTo>
                  <a:lnTo>
                    <a:pt x="1064" y="52"/>
                  </a:lnTo>
                  <a:lnTo>
                    <a:pt x="1188" y="22"/>
                  </a:lnTo>
                  <a:lnTo>
                    <a:pt x="1316" y="6"/>
                  </a:lnTo>
                  <a:lnTo>
                    <a:pt x="1448" y="0"/>
                  </a:lnTo>
                  <a:lnTo>
                    <a:pt x="1448" y="726"/>
                  </a:lnTo>
                  <a:lnTo>
                    <a:pt x="1358" y="732"/>
                  </a:lnTo>
                  <a:lnTo>
                    <a:pt x="1270" y="748"/>
                  </a:lnTo>
                  <a:lnTo>
                    <a:pt x="1186" y="774"/>
                  </a:lnTo>
                  <a:lnTo>
                    <a:pt x="1108" y="810"/>
                  </a:lnTo>
                  <a:lnTo>
                    <a:pt x="1034" y="856"/>
                  </a:lnTo>
                  <a:lnTo>
                    <a:pt x="968" y="910"/>
                  </a:lnTo>
                  <a:lnTo>
                    <a:pt x="906" y="970"/>
                  </a:lnTo>
                  <a:lnTo>
                    <a:pt x="854" y="1038"/>
                  </a:lnTo>
                  <a:lnTo>
                    <a:pt x="808" y="1110"/>
                  </a:lnTo>
                  <a:lnTo>
                    <a:pt x="772" y="1190"/>
                  </a:lnTo>
                  <a:lnTo>
                    <a:pt x="746" y="1274"/>
                  </a:lnTo>
                  <a:lnTo>
                    <a:pt x="730" y="1360"/>
                  </a:lnTo>
                  <a:lnTo>
                    <a:pt x="724" y="1452"/>
                  </a:lnTo>
                  <a:lnTo>
                    <a:pt x="0" y="1452"/>
                  </a:lnTo>
                  <a:lnTo>
                    <a:pt x="0" y="1452"/>
                  </a:lnTo>
                  <a:close/>
                </a:path>
              </a:pathLst>
            </a:custGeom>
            <a:gradFill rotWithShape="1">
              <a:gsLst>
                <a:gs pos="0">
                  <a:srgbClr val="CFE33F">
                    <a:gamma/>
                    <a:shade val="46275"/>
                    <a:invGamma/>
                  </a:srgbClr>
                </a:gs>
                <a:gs pos="100000">
                  <a:srgbClr val="CFE33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6E2E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9"/>
            <p:cNvSpPr>
              <a:spLocks noChangeArrowheads="1"/>
            </p:cNvSpPr>
            <p:nvPr/>
          </p:nvSpPr>
          <p:spPr bwMode="gray">
            <a:xfrm rot="23400000">
              <a:off x="3113" y="2457"/>
              <a:ext cx="1120" cy="694"/>
            </a:xfrm>
            <a:prstGeom prst="triangle">
              <a:avLst>
                <a:gd name="adj" fmla="val 50000"/>
              </a:avLst>
            </a:prstGeom>
            <a:solidFill>
              <a:srgbClr val="B66D4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1" name="Group 10"/>
            <p:cNvGrpSpPr>
              <a:grpSpLocks/>
            </p:cNvGrpSpPr>
            <p:nvPr/>
          </p:nvGrpSpPr>
          <p:grpSpPr bwMode="auto">
            <a:xfrm>
              <a:off x="1895" y="2616"/>
              <a:ext cx="1810" cy="1278"/>
              <a:chOff x="1895" y="2616"/>
              <a:chExt cx="1810" cy="1278"/>
            </a:xfrm>
          </p:grpSpPr>
          <p:sp>
            <p:nvSpPr>
              <p:cNvPr id="57" name="Freeform 11"/>
              <p:cNvSpPr>
                <a:spLocks/>
              </p:cNvSpPr>
              <p:nvPr/>
            </p:nvSpPr>
            <p:spPr bwMode="gray">
              <a:xfrm rot="12600000">
                <a:off x="2381" y="2616"/>
                <a:ext cx="1324" cy="1278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solidFill>
                <a:srgbClr val="B66D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12"/>
              <p:cNvSpPr>
                <a:spLocks/>
              </p:cNvSpPr>
              <p:nvPr/>
            </p:nvSpPr>
            <p:spPr bwMode="gray">
              <a:xfrm rot="14400000">
                <a:off x="1921" y="2593"/>
                <a:ext cx="1275" cy="1327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66D48">
                      <a:gamma/>
                      <a:shade val="46275"/>
                      <a:invGamma/>
                    </a:srgbClr>
                  </a:gs>
                  <a:gs pos="100000">
                    <a:srgbClr val="B66D4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2" name="AutoShape 13"/>
            <p:cNvSpPr>
              <a:spLocks noChangeArrowheads="1"/>
            </p:cNvSpPr>
            <p:nvPr/>
          </p:nvSpPr>
          <p:spPr bwMode="gray">
            <a:xfrm rot="30600000">
              <a:off x="1444" y="2616"/>
              <a:ext cx="1120" cy="622"/>
            </a:xfrm>
            <a:prstGeom prst="triangle">
              <a:avLst>
                <a:gd name="adj" fmla="val 50000"/>
              </a:avLst>
            </a:prstGeom>
            <a:solidFill>
              <a:srgbClr val="908B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3" name="Group 14"/>
            <p:cNvGrpSpPr>
              <a:grpSpLocks/>
            </p:cNvGrpSpPr>
            <p:nvPr/>
          </p:nvGrpSpPr>
          <p:grpSpPr bwMode="auto">
            <a:xfrm>
              <a:off x="1236" y="1101"/>
              <a:ext cx="1566" cy="1685"/>
              <a:chOff x="1236" y="1101"/>
              <a:chExt cx="1566" cy="1685"/>
            </a:xfrm>
          </p:grpSpPr>
          <p:sp>
            <p:nvSpPr>
              <p:cNvPr id="55" name="Freeform 15"/>
              <p:cNvSpPr>
                <a:spLocks/>
              </p:cNvSpPr>
              <p:nvPr/>
            </p:nvSpPr>
            <p:spPr bwMode="gray">
              <a:xfrm rot="19800000">
                <a:off x="1236" y="1507"/>
                <a:ext cx="1324" cy="1279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solidFill>
                <a:srgbClr val="908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Freeform 16"/>
              <p:cNvSpPr>
                <a:spLocks/>
              </p:cNvSpPr>
              <p:nvPr/>
            </p:nvSpPr>
            <p:spPr bwMode="gray">
              <a:xfrm>
                <a:off x="1478" y="1101"/>
                <a:ext cx="1324" cy="1279"/>
              </a:xfrm>
              <a:custGeom>
                <a:avLst/>
                <a:gdLst>
                  <a:gd name="T0" fmla="*/ 0 w 1448"/>
                  <a:gd name="T1" fmla="*/ 1452 h 1452"/>
                  <a:gd name="T2" fmla="*/ 6 w 1448"/>
                  <a:gd name="T3" fmla="*/ 1320 h 1452"/>
                  <a:gd name="T4" fmla="*/ 24 w 1448"/>
                  <a:gd name="T5" fmla="*/ 1190 h 1452"/>
                  <a:gd name="T6" fmla="*/ 52 w 1448"/>
                  <a:gd name="T7" fmla="*/ 1066 h 1452"/>
                  <a:gd name="T8" fmla="*/ 90 w 1448"/>
                  <a:gd name="T9" fmla="*/ 946 h 1452"/>
                  <a:gd name="T10" fmla="*/ 140 w 1448"/>
                  <a:gd name="T11" fmla="*/ 830 h 1452"/>
                  <a:gd name="T12" fmla="*/ 198 w 1448"/>
                  <a:gd name="T13" fmla="*/ 718 h 1452"/>
                  <a:gd name="T14" fmla="*/ 264 w 1448"/>
                  <a:gd name="T15" fmla="*/ 614 h 1452"/>
                  <a:gd name="T16" fmla="*/ 340 w 1448"/>
                  <a:gd name="T17" fmla="*/ 516 h 1452"/>
                  <a:gd name="T18" fmla="*/ 424 w 1448"/>
                  <a:gd name="T19" fmla="*/ 424 h 1452"/>
                  <a:gd name="T20" fmla="*/ 516 w 1448"/>
                  <a:gd name="T21" fmla="*/ 342 h 1452"/>
                  <a:gd name="T22" fmla="*/ 612 w 1448"/>
                  <a:gd name="T23" fmla="*/ 266 h 1452"/>
                  <a:gd name="T24" fmla="*/ 718 w 1448"/>
                  <a:gd name="T25" fmla="*/ 198 h 1452"/>
                  <a:gd name="T26" fmla="*/ 828 w 1448"/>
                  <a:gd name="T27" fmla="*/ 140 h 1452"/>
                  <a:gd name="T28" fmla="*/ 942 w 1448"/>
                  <a:gd name="T29" fmla="*/ 90 h 1452"/>
                  <a:gd name="T30" fmla="*/ 1064 w 1448"/>
                  <a:gd name="T31" fmla="*/ 52 h 1452"/>
                  <a:gd name="T32" fmla="*/ 1188 w 1448"/>
                  <a:gd name="T33" fmla="*/ 22 h 1452"/>
                  <a:gd name="T34" fmla="*/ 1316 w 1448"/>
                  <a:gd name="T35" fmla="*/ 6 h 1452"/>
                  <a:gd name="T36" fmla="*/ 1448 w 1448"/>
                  <a:gd name="T37" fmla="*/ 0 h 1452"/>
                  <a:gd name="T38" fmla="*/ 1448 w 1448"/>
                  <a:gd name="T39" fmla="*/ 726 h 1452"/>
                  <a:gd name="T40" fmla="*/ 1358 w 1448"/>
                  <a:gd name="T41" fmla="*/ 732 h 1452"/>
                  <a:gd name="T42" fmla="*/ 1270 w 1448"/>
                  <a:gd name="T43" fmla="*/ 748 h 1452"/>
                  <a:gd name="T44" fmla="*/ 1186 w 1448"/>
                  <a:gd name="T45" fmla="*/ 774 h 1452"/>
                  <a:gd name="T46" fmla="*/ 1108 w 1448"/>
                  <a:gd name="T47" fmla="*/ 810 h 1452"/>
                  <a:gd name="T48" fmla="*/ 1034 w 1448"/>
                  <a:gd name="T49" fmla="*/ 856 h 1452"/>
                  <a:gd name="T50" fmla="*/ 968 w 1448"/>
                  <a:gd name="T51" fmla="*/ 910 h 1452"/>
                  <a:gd name="T52" fmla="*/ 906 w 1448"/>
                  <a:gd name="T53" fmla="*/ 970 h 1452"/>
                  <a:gd name="T54" fmla="*/ 854 w 1448"/>
                  <a:gd name="T55" fmla="*/ 1038 h 1452"/>
                  <a:gd name="T56" fmla="*/ 808 w 1448"/>
                  <a:gd name="T57" fmla="*/ 1110 h 1452"/>
                  <a:gd name="T58" fmla="*/ 772 w 1448"/>
                  <a:gd name="T59" fmla="*/ 1190 h 1452"/>
                  <a:gd name="T60" fmla="*/ 746 w 1448"/>
                  <a:gd name="T61" fmla="*/ 1274 h 1452"/>
                  <a:gd name="T62" fmla="*/ 730 w 1448"/>
                  <a:gd name="T63" fmla="*/ 1360 h 1452"/>
                  <a:gd name="T64" fmla="*/ 724 w 1448"/>
                  <a:gd name="T65" fmla="*/ 1452 h 1452"/>
                  <a:gd name="T66" fmla="*/ 0 w 1448"/>
                  <a:gd name="T67" fmla="*/ 1452 h 1452"/>
                  <a:gd name="T68" fmla="*/ 0 w 1448"/>
                  <a:gd name="T69" fmla="*/ 1452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8" h="1452">
                    <a:moveTo>
                      <a:pt x="0" y="1452"/>
                    </a:moveTo>
                    <a:lnTo>
                      <a:pt x="6" y="1320"/>
                    </a:lnTo>
                    <a:lnTo>
                      <a:pt x="24" y="1190"/>
                    </a:lnTo>
                    <a:lnTo>
                      <a:pt x="52" y="1066"/>
                    </a:lnTo>
                    <a:lnTo>
                      <a:pt x="90" y="946"/>
                    </a:lnTo>
                    <a:lnTo>
                      <a:pt x="140" y="830"/>
                    </a:lnTo>
                    <a:lnTo>
                      <a:pt x="198" y="718"/>
                    </a:lnTo>
                    <a:lnTo>
                      <a:pt x="264" y="614"/>
                    </a:lnTo>
                    <a:lnTo>
                      <a:pt x="340" y="516"/>
                    </a:lnTo>
                    <a:lnTo>
                      <a:pt x="424" y="424"/>
                    </a:lnTo>
                    <a:lnTo>
                      <a:pt x="516" y="342"/>
                    </a:lnTo>
                    <a:lnTo>
                      <a:pt x="612" y="266"/>
                    </a:lnTo>
                    <a:lnTo>
                      <a:pt x="718" y="198"/>
                    </a:lnTo>
                    <a:lnTo>
                      <a:pt x="828" y="140"/>
                    </a:lnTo>
                    <a:lnTo>
                      <a:pt x="942" y="90"/>
                    </a:lnTo>
                    <a:lnTo>
                      <a:pt x="1064" y="52"/>
                    </a:lnTo>
                    <a:lnTo>
                      <a:pt x="1188" y="22"/>
                    </a:lnTo>
                    <a:lnTo>
                      <a:pt x="1316" y="6"/>
                    </a:lnTo>
                    <a:lnTo>
                      <a:pt x="1448" y="0"/>
                    </a:lnTo>
                    <a:lnTo>
                      <a:pt x="1448" y="726"/>
                    </a:lnTo>
                    <a:lnTo>
                      <a:pt x="1358" y="732"/>
                    </a:lnTo>
                    <a:lnTo>
                      <a:pt x="1270" y="748"/>
                    </a:lnTo>
                    <a:lnTo>
                      <a:pt x="1186" y="774"/>
                    </a:lnTo>
                    <a:lnTo>
                      <a:pt x="1108" y="810"/>
                    </a:lnTo>
                    <a:lnTo>
                      <a:pt x="1034" y="856"/>
                    </a:lnTo>
                    <a:lnTo>
                      <a:pt x="968" y="910"/>
                    </a:lnTo>
                    <a:lnTo>
                      <a:pt x="906" y="970"/>
                    </a:lnTo>
                    <a:lnTo>
                      <a:pt x="854" y="1038"/>
                    </a:lnTo>
                    <a:lnTo>
                      <a:pt x="808" y="1110"/>
                    </a:lnTo>
                    <a:lnTo>
                      <a:pt x="772" y="1190"/>
                    </a:lnTo>
                    <a:lnTo>
                      <a:pt x="746" y="1274"/>
                    </a:lnTo>
                    <a:lnTo>
                      <a:pt x="730" y="1360"/>
                    </a:lnTo>
                    <a:lnTo>
                      <a:pt x="724" y="1452"/>
                    </a:lnTo>
                    <a:lnTo>
                      <a:pt x="0" y="1452"/>
                    </a:lnTo>
                    <a:lnTo>
                      <a:pt x="0" y="145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08BEF">
                      <a:gamma/>
                      <a:shade val="46275"/>
                      <a:invGamma/>
                    </a:srgbClr>
                  </a:gs>
                  <a:gs pos="100000">
                    <a:srgbClr val="908BE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6E2E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4" name="AutoShape 17"/>
            <p:cNvSpPr>
              <a:spLocks noChangeArrowheads="1"/>
            </p:cNvSpPr>
            <p:nvPr/>
          </p:nvSpPr>
          <p:spPr bwMode="gray">
            <a:xfrm rot="16200000">
              <a:off x="2104" y="1069"/>
              <a:ext cx="1079" cy="722"/>
            </a:xfrm>
            <a:prstGeom prst="triangle">
              <a:avLst>
                <a:gd name="adj" fmla="val 50000"/>
              </a:avLst>
            </a:prstGeom>
            <a:solidFill>
              <a:srgbClr val="CFE3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AutoShape 18"/>
          <p:cNvSpPr>
            <a:spLocks noChangeArrowheads="1"/>
          </p:cNvSpPr>
          <p:nvPr/>
        </p:nvSpPr>
        <p:spPr bwMode="gray">
          <a:xfrm>
            <a:off x="3346450" y="5158011"/>
            <a:ext cx="2160588" cy="503237"/>
          </a:xfrm>
          <a:prstGeom prst="roundRect">
            <a:avLst>
              <a:gd name="adj" fmla="val 50000"/>
            </a:avLst>
          </a:prstGeom>
          <a:solidFill>
            <a:srgbClr val="2E4F56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107763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굴림" pitchFamily="50" charset="-127"/>
              </a:rPr>
              <a:t>Text in here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17566</TotalTime>
  <Words>9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678</cp:revision>
  <dcterms:created xsi:type="dcterms:W3CDTF">2009-02-11T05:37:22Z</dcterms:created>
  <dcterms:modified xsi:type="dcterms:W3CDTF">2012-07-19T01:59:22Z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