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 descr="Sports2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8BC8BCB-D5EB-4C22-87B1-AD1C25C84518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789C91-F887-448D-9E0C-6B519316CCC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48212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025D0F-C802-4A02-924B-3D9EFD71033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77370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D6F21F-37E7-4BDE-8CA9-0336F061B11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588527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0BC135-7D26-4A8E-9C10-16D830A99CB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643559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B0C8C4-359F-492F-95D2-547C32E0CF3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20151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496278-0262-48A7-B23D-FF648C23BD6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95479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5872D-0EC1-4343-AA3C-FFC56E78BD8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287323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2643C2-1F62-4CBC-BF23-2E0CEB087D7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673053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CC0593-A615-417D-BEBE-D07AE1F81FA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395283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A37FD8-38D7-45C8-AEE8-D0708AC38DB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760063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g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Sports22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30B5138-C2A9-4ADD-B5BD-678AEF344F8C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[sy作品]-体育扬帆远航动态ppt模版">
  <a:themeElements>
    <a:clrScheme name="Office 主题​​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主题​​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主题​​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主题​​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主题​​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[sy作品]-体育扬帆远航动态ppt模版</Template>
  <TotalTime>1</TotalTime>
  <Words>0</Words>
  <Application>Microsoft Office PowerPoint</Application>
  <PresentationFormat>全屏显示(4:3)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5" baseType="lpstr">
      <vt:lpstr>Arial</vt:lpstr>
      <vt:lpstr>宋体</vt:lpstr>
      <vt:lpstr>[sy作品]-体育扬帆远航动态ppt模版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jccook</cp:lastModifiedBy>
  <cp:revision>1</cp:revision>
  <dcterms:created xsi:type="dcterms:W3CDTF">2012-07-16T15:24:09Z</dcterms:created>
  <dcterms:modified xsi:type="dcterms:W3CDTF">2012-07-16T15:25:32Z</dcterms:modified>
</cp:coreProperties>
</file>