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904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29" name="剪去单角的矩形 28"/>
          <p:cNvSpPr/>
          <p:nvPr/>
        </p:nvSpPr>
        <p:spPr>
          <a:xfrm flipH="1" flipV="1">
            <a:off x="0" y="2770084"/>
            <a:ext cx="4000528" cy="642942"/>
          </a:xfrm>
          <a:prstGeom prst="snip1Rect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glow" dir="t"/>
          </a:scene3d>
          <a:sp3d prstMaterial="softEdge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剪去单角的矩形 29"/>
          <p:cNvSpPr/>
          <p:nvPr/>
        </p:nvSpPr>
        <p:spPr>
          <a:xfrm>
            <a:off x="5201690" y="3413026"/>
            <a:ext cx="4000528" cy="642942"/>
          </a:xfrm>
          <a:prstGeom prst="snip1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812554" y="1640328"/>
            <a:ext cx="3500462" cy="3500462"/>
          </a:xfrm>
          <a:prstGeom prst="ellipse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4"/>
          <p:cNvGrpSpPr>
            <a:grpSpLocks/>
          </p:cNvGrpSpPr>
          <p:nvPr/>
        </p:nvGrpSpPr>
        <p:grpSpPr bwMode="auto">
          <a:xfrm>
            <a:off x="2882900" y="1703289"/>
            <a:ext cx="3359150" cy="3392487"/>
            <a:chOff x="2882542" y="1719666"/>
            <a:chExt cx="3359036" cy="3392164"/>
          </a:xfrm>
        </p:grpSpPr>
        <p:grpSp>
          <p:nvGrpSpPr>
            <p:cNvPr id="33" name="组合 28"/>
            <p:cNvGrpSpPr>
              <a:grpSpLocks/>
            </p:cNvGrpSpPr>
            <p:nvPr/>
          </p:nvGrpSpPr>
          <p:grpSpPr bwMode="auto">
            <a:xfrm>
              <a:off x="2882542" y="1719666"/>
              <a:ext cx="3359036" cy="3392164"/>
              <a:chOff x="2882542" y="1719666"/>
              <a:chExt cx="3359036" cy="3392164"/>
            </a:xfrm>
          </p:grpSpPr>
          <p:sp>
            <p:nvSpPr>
              <p:cNvPr id="66" name="Oval 2"/>
              <p:cNvSpPr>
                <a:spLocks noChangeAspect="1" noChangeArrowheads="1"/>
              </p:cNvSpPr>
              <p:nvPr/>
            </p:nvSpPr>
            <p:spPr bwMode="auto">
              <a:xfrm flipV="1">
                <a:off x="2882542" y="1719666"/>
                <a:ext cx="3357586" cy="3357586"/>
              </a:xfrm>
              <a:prstGeom prst="blockArc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>
                <a:bevelT prst="convex"/>
                <a:bevelB w="0" h="0"/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7" name="Oval 2"/>
              <p:cNvSpPr>
                <a:spLocks noChangeAspect="1" noChangeArrowheads="1"/>
              </p:cNvSpPr>
              <p:nvPr/>
            </p:nvSpPr>
            <p:spPr bwMode="auto">
              <a:xfrm>
                <a:off x="2883992" y="1754244"/>
                <a:ext cx="3357586" cy="3357586"/>
              </a:xfrm>
              <a:prstGeom prst="blockArc">
                <a:avLst/>
              </a:prstGeom>
              <a:gradFill flip="none" rotWithShape="1">
                <a:gsLst>
                  <a:gs pos="0">
                    <a:srgbClr val="6EFF01"/>
                  </a:gs>
                  <a:gs pos="90000">
                    <a:srgbClr val="0F5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>
                <a:bevelT prst="convex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4" name="组合 27"/>
            <p:cNvGrpSpPr>
              <a:grpSpLocks/>
            </p:cNvGrpSpPr>
            <p:nvPr/>
          </p:nvGrpSpPr>
          <p:grpSpPr bwMode="auto">
            <a:xfrm>
              <a:off x="3344302" y="2214554"/>
              <a:ext cx="2428892" cy="2428892"/>
              <a:chOff x="3174922" y="1992166"/>
              <a:chExt cx="2834386" cy="2834386"/>
            </a:xfrm>
          </p:grpSpPr>
          <p:sp>
            <p:nvSpPr>
              <p:cNvPr id="64" name="Oval 2"/>
              <p:cNvSpPr>
                <a:spLocks noChangeAspect="1" noChangeArrowheads="1"/>
              </p:cNvSpPr>
              <p:nvPr/>
            </p:nvSpPr>
            <p:spPr bwMode="auto">
              <a:xfrm>
                <a:off x="3174922" y="2000240"/>
                <a:ext cx="2826312" cy="2826312"/>
              </a:xfrm>
              <a:prstGeom prst="blockArc">
                <a:avLst/>
              </a:prstGeom>
              <a:solidFill>
                <a:srgbClr val="99FF66"/>
              </a:soli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Oval 2"/>
              <p:cNvSpPr>
                <a:spLocks noChangeAspect="1" noChangeArrowheads="1"/>
              </p:cNvSpPr>
              <p:nvPr/>
            </p:nvSpPr>
            <p:spPr bwMode="auto">
              <a:xfrm flipV="1">
                <a:off x="3182996" y="1992166"/>
                <a:ext cx="2826312" cy="2826312"/>
              </a:xfrm>
              <a:prstGeom prst="blockArc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5" name="组合 43"/>
            <p:cNvGrpSpPr>
              <a:grpSpLocks/>
            </p:cNvGrpSpPr>
            <p:nvPr/>
          </p:nvGrpSpPr>
          <p:grpSpPr bwMode="auto">
            <a:xfrm>
              <a:off x="3714744" y="2563670"/>
              <a:ext cx="1714512" cy="1714512"/>
              <a:chOff x="5217602" y="3058600"/>
              <a:chExt cx="1116000" cy="1116000"/>
            </a:xfrm>
          </p:grpSpPr>
          <p:sp>
            <p:nvSpPr>
              <p:cNvPr id="36" name="Oval 2"/>
              <p:cNvSpPr>
                <a:spLocks noChangeAspect="1" noChangeArrowheads="1"/>
              </p:cNvSpPr>
              <p:nvPr/>
            </p:nvSpPr>
            <p:spPr bwMode="auto">
              <a:xfrm>
                <a:off x="5217602" y="3058600"/>
                <a:ext cx="1116000" cy="111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椭圆 36"/>
              <p:cNvSpPr>
                <a:spLocks/>
              </p:cNvSpPr>
              <p:nvPr/>
            </p:nvSpPr>
            <p:spPr>
              <a:xfrm rot="19388639">
                <a:off x="5222521" y="3127096"/>
                <a:ext cx="755336" cy="54037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327133" y="3179240"/>
                <a:ext cx="846138" cy="849318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C000">
                      <a:alpha val="6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68" name="Text Box 16"/>
          <p:cNvSpPr txBox="1">
            <a:spLocks noChangeArrowheads="1"/>
          </p:cNvSpPr>
          <p:nvPr/>
        </p:nvSpPr>
        <p:spPr bwMode="black">
          <a:xfrm>
            <a:off x="6715125" y="4341714"/>
            <a:ext cx="2209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en-US" altLang="zh-CN" sz="1400" b="1" dirty="0">
                <a:solidFill>
                  <a:schemeClr val="hlink"/>
                </a:solidFill>
              </a:rPr>
              <a:t> </a:t>
            </a:r>
            <a:r>
              <a:rPr lang="en-US" altLang="zh-CN" sz="1400" b="1" dirty="0">
                <a:solidFill>
                  <a:schemeClr val="tx2"/>
                </a:solidFill>
              </a:rPr>
              <a:t>Add your text in here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en-US" altLang="zh-CN" sz="1000" b="1" dirty="0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 dirty="0"/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 dirty="0"/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 dirty="0"/>
              <a:t>Your text in here</a:t>
            </a:r>
          </a:p>
        </p:txBody>
      </p:sp>
      <p:sp>
        <p:nvSpPr>
          <p:cNvPr id="69" name="Text Box 15"/>
          <p:cNvSpPr txBox="1">
            <a:spLocks noChangeArrowheads="1"/>
          </p:cNvSpPr>
          <p:nvPr/>
        </p:nvSpPr>
        <p:spPr bwMode="black">
          <a:xfrm>
            <a:off x="500063" y="1412776"/>
            <a:ext cx="2209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en-US" altLang="zh-CN" sz="1400" b="1" dirty="0">
                <a:solidFill>
                  <a:schemeClr val="accent2"/>
                </a:solidFill>
              </a:rPr>
              <a:t> </a:t>
            </a:r>
            <a:r>
              <a:rPr lang="en-US" altLang="zh-CN" sz="1400" b="1" dirty="0">
                <a:solidFill>
                  <a:srgbClr val="00B050"/>
                </a:solidFill>
              </a:rPr>
              <a:t>Add your text in here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en-US" altLang="zh-CN" sz="1000" b="1" dirty="0"/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 dirty="0"/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 dirty="0"/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 dirty="0"/>
              <a:t>Your text in here</a:t>
            </a:r>
          </a:p>
        </p:txBody>
      </p:sp>
      <p:sp>
        <p:nvSpPr>
          <p:cNvPr id="70" name="Text Box 16"/>
          <p:cNvSpPr txBox="1">
            <a:spLocks noChangeArrowheads="1"/>
          </p:cNvSpPr>
          <p:nvPr/>
        </p:nvSpPr>
        <p:spPr bwMode="gray">
          <a:xfrm>
            <a:off x="6715140" y="3555902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1" name="Text Box 16"/>
          <p:cNvSpPr txBox="1">
            <a:spLocks noChangeArrowheads="1"/>
          </p:cNvSpPr>
          <p:nvPr/>
        </p:nvSpPr>
        <p:spPr bwMode="gray">
          <a:xfrm>
            <a:off x="571472" y="2912960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2" name="Text Box 16"/>
          <p:cNvSpPr txBox="1">
            <a:spLocks noChangeArrowheads="1"/>
          </p:cNvSpPr>
          <p:nvPr/>
        </p:nvSpPr>
        <p:spPr bwMode="gray">
          <a:xfrm>
            <a:off x="4000496" y="3198712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17232</TotalTime>
  <Words>49</Words>
  <Application>Microsoft Office PowerPoint</Application>
  <PresentationFormat>全屏显示(4:3)</PresentationFormat>
  <Paragraphs>16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675</cp:revision>
  <dcterms:created xsi:type="dcterms:W3CDTF">2009-02-11T05:37:22Z</dcterms:created>
  <dcterms:modified xsi:type="dcterms:W3CDTF">2012-07-14T13:27:02Z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