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39" name="Rounded Rectangle 2"/>
          <p:cNvSpPr/>
          <p:nvPr/>
        </p:nvSpPr>
        <p:spPr>
          <a:xfrm>
            <a:off x="2363788" y="2562200"/>
            <a:ext cx="1487487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Rounded Rectangle 3"/>
          <p:cNvSpPr/>
          <p:nvPr/>
        </p:nvSpPr>
        <p:spPr>
          <a:xfrm>
            <a:off x="3851275" y="2562200"/>
            <a:ext cx="1497013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Rounded Rectangle 4"/>
          <p:cNvSpPr/>
          <p:nvPr/>
        </p:nvSpPr>
        <p:spPr>
          <a:xfrm>
            <a:off x="5348288" y="2562200"/>
            <a:ext cx="1497012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Rounded Rectangle 5"/>
          <p:cNvSpPr/>
          <p:nvPr/>
        </p:nvSpPr>
        <p:spPr>
          <a:xfrm>
            <a:off x="6845300" y="2562200"/>
            <a:ext cx="1497013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Rounded Rectangle 6"/>
          <p:cNvSpPr/>
          <p:nvPr/>
        </p:nvSpPr>
        <p:spPr>
          <a:xfrm>
            <a:off x="877888" y="2562200"/>
            <a:ext cx="1479550" cy="266700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866775" y="3800450"/>
            <a:ext cx="14906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 flipH="1">
            <a:off x="922338" y="4727550"/>
            <a:ext cx="1336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标题文字</a:t>
            </a:r>
            <a:endParaRPr lang="en-US" altLang="zh-CN" sz="1600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 rot="5400000" flipV="1">
            <a:off x="3852863" y="1123925"/>
            <a:ext cx="1495425" cy="2625725"/>
          </a:xfrm>
          <a:custGeom>
            <a:avLst/>
            <a:gdLst>
              <a:gd name="T0" fmla="*/ 448 w 840"/>
              <a:gd name="T1" fmla="*/ 3 h 1475"/>
              <a:gd name="T2" fmla="*/ 498 w 840"/>
              <a:gd name="T3" fmla="*/ 27 h 1475"/>
              <a:gd name="T4" fmla="*/ 532 w 840"/>
              <a:gd name="T5" fmla="*/ 69 h 1475"/>
              <a:gd name="T6" fmla="*/ 544 w 840"/>
              <a:gd name="T7" fmla="*/ 124 h 1475"/>
              <a:gd name="T8" fmla="*/ 533 w 840"/>
              <a:gd name="T9" fmla="*/ 174 h 1475"/>
              <a:gd name="T10" fmla="*/ 504 w 840"/>
              <a:gd name="T11" fmla="*/ 214 h 1475"/>
              <a:gd name="T12" fmla="*/ 505 w 840"/>
              <a:gd name="T13" fmla="*/ 318 h 1475"/>
              <a:gd name="T14" fmla="*/ 778 w 840"/>
              <a:gd name="T15" fmla="*/ 320 h 1475"/>
              <a:gd name="T16" fmla="*/ 816 w 840"/>
              <a:gd name="T17" fmla="*/ 341 h 1475"/>
              <a:gd name="T18" fmla="*/ 838 w 840"/>
              <a:gd name="T19" fmla="*/ 380 h 1475"/>
              <a:gd name="T20" fmla="*/ 840 w 840"/>
              <a:gd name="T21" fmla="*/ 652 h 1475"/>
              <a:gd name="T22" fmla="*/ 738 w 840"/>
              <a:gd name="T23" fmla="*/ 654 h 1475"/>
              <a:gd name="T24" fmla="*/ 697 w 840"/>
              <a:gd name="T25" fmla="*/ 624 h 1475"/>
              <a:gd name="T26" fmla="*/ 648 w 840"/>
              <a:gd name="T27" fmla="*/ 614 h 1475"/>
              <a:gd name="T28" fmla="*/ 593 w 840"/>
              <a:gd name="T29" fmla="*/ 626 h 1475"/>
              <a:gd name="T30" fmla="*/ 551 w 840"/>
              <a:gd name="T31" fmla="*/ 660 h 1475"/>
              <a:gd name="T32" fmla="*/ 527 w 840"/>
              <a:gd name="T33" fmla="*/ 709 h 1475"/>
              <a:gd name="T34" fmla="*/ 527 w 840"/>
              <a:gd name="T35" fmla="*/ 767 h 1475"/>
              <a:gd name="T36" fmla="*/ 551 w 840"/>
              <a:gd name="T37" fmla="*/ 814 h 1475"/>
              <a:gd name="T38" fmla="*/ 593 w 840"/>
              <a:gd name="T39" fmla="*/ 849 h 1475"/>
              <a:gd name="T40" fmla="*/ 648 w 840"/>
              <a:gd name="T41" fmla="*/ 861 h 1475"/>
              <a:gd name="T42" fmla="*/ 697 w 840"/>
              <a:gd name="T43" fmla="*/ 850 h 1475"/>
              <a:gd name="T44" fmla="*/ 738 w 840"/>
              <a:gd name="T45" fmla="*/ 822 h 1475"/>
              <a:gd name="T46" fmla="*/ 840 w 840"/>
              <a:gd name="T47" fmla="*/ 822 h 1475"/>
              <a:gd name="T48" fmla="*/ 838 w 840"/>
              <a:gd name="T49" fmla="*/ 1096 h 1475"/>
              <a:gd name="T50" fmla="*/ 816 w 840"/>
              <a:gd name="T51" fmla="*/ 1133 h 1475"/>
              <a:gd name="T52" fmla="*/ 778 w 840"/>
              <a:gd name="T53" fmla="*/ 1154 h 1475"/>
              <a:gd name="T54" fmla="*/ 505 w 840"/>
              <a:gd name="T55" fmla="*/ 1157 h 1475"/>
              <a:gd name="T56" fmla="*/ 504 w 840"/>
              <a:gd name="T57" fmla="*/ 1261 h 1475"/>
              <a:gd name="T58" fmla="*/ 533 w 840"/>
              <a:gd name="T59" fmla="*/ 1301 h 1475"/>
              <a:gd name="T60" fmla="*/ 544 w 840"/>
              <a:gd name="T61" fmla="*/ 1351 h 1475"/>
              <a:gd name="T62" fmla="*/ 532 w 840"/>
              <a:gd name="T63" fmla="*/ 1406 h 1475"/>
              <a:gd name="T64" fmla="*/ 498 w 840"/>
              <a:gd name="T65" fmla="*/ 1448 h 1475"/>
              <a:gd name="T66" fmla="*/ 448 w 840"/>
              <a:gd name="T67" fmla="*/ 1472 h 1475"/>
              <a:gd name="T68" fmla="*/ 393 w 840"/>
              <a:gd name="T69" fmla="*/ 1472 h 1475"/>
              <a:gd name="T70" fmla="*/ 343 w 840"/>
              <a:gd name="T71" fmla="*/ 1448 h 1475"/>
              <a:gd name="T72" fmla="*/ 309 w 840"/>
              <a:gd name="T73" fmla="*/ 1406 h 1475"/>
              <a:gd name="T74" fmla="*/ 297 w 840"/>
              <a:gd name="T75" fmla="*/ 1351 h 1475"/>
              <a:gd name="T76" fmla="*/ 307 w 840"/>
              <a:gd name="T77" fmla="*/ 1301 h 1475"/>
              <a:gd name="T78" fmla="*/ 335 w 840"/>
              <a:gd name="T79" fmla="*/ 1261 h 1475"/>
              <a:gd name="T80" fmla="*/ 335 w 840"/>
              <a:gd name="T81" fmla="*/ 1157 h 1475"/>
              <a:gd name="T82" fmla="*/ 62 w 840"/>
              <a:gd name="T83" fmla="*/ 1154 h 1475"/>
              <a:gd name="T84" fmla="*/ 24 w 840"/>
              <a:gd name="T85" fmla="*/ 1133 h 1475"/>
              <a:gd name="T86" fmla="*/ 3 w 840"/>
              <a:gd name="T87" fmla="*/ 1096 h 1475"/>
              <a:gd name="T88" fmla="*/ 0 w 840"/>
              <a:gd name="T89" fmla="*/ 401 h 1475"/>
              <a:gd name="T90" fmla="*/ 11 w 840"/>
              <a:gd name="T91" fmla="*/ 359 h 1475"/>
              <a:gd name="T92" fmla="*/ 42 w 840"/>
              <a:gd name="T93" fmla="*/ 329 h 1475"/>
              <a:gd name="T94" fmla="*/ 84 w 840"/>
              <a:gd name="T95" fmla="*/ 318 h 1475"/>
              <a:gd name="T96" fmla="*/ 335 w 840"/>
              <a:gd name="T97" fmla="*/ 217 h 1475"/>
              <a:gd name="T98" fmla="*/ 319 w 840"/>
              <a:gd name="T99" fmla="*/ 195 h 1475"/>
              <a:gd name="T100" fmla="*/ 299 w 840"/>
              <a:gd name="T101" fmla="*/ 150 h 1475"/>
              <a:gd name="T102" fmla="*/ 299 w 840"/>
              <a:gd name="T103" fmla="*/ 96 h 1475"/>
              <a:gd name="T104" fmla="*/ 323 w 840"/>
              <a:gd name="T105" fmla="*/ 46 h 1475"/>
              <a:gd name="T106" fmla="*/ 366 w 840"/>
              <a:gd name="T107" fmla="*/ 12 h 1475"/>
              <a:gd name="T108" fmla="*/ 420 w 840"/>
              <a:gd name="T109" fmla="*/ 0 h 1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0" h="1475">
                <a:moveTo>
                  <a:pt x="420" y="0"/>
                </a:moveTo>
                <a:lnTo>
                  <a:pt x="448" y="3"/>
                </a:lnTo>
                <a:lnTo>
                  <a:pt x="475" y="12"/>
                </a:lnTo>
                <a:lnTo>
                  <a:pt x="498" y="27"/>
                </a:lnTo>
                <a:lnTo>
                  <a:pt x="517" y="46"/>
                </a:lnTo>
                <a:lnTo>
                  <a:pt x="532" y="69"/>
                </a:lnTo>
                <a:lnTo>
                  <a:pt x="541" y="96"/>
                </a:lnTo>
                <a:lnTo>
                  <a:pt x="544" y="124"/>
                </a:lnTo>
                <a:lnTo>
                  <a:pt x="541" y="150"/>
                </a:lnTo>
                <a:lnTo>
                  <a:pt x="533" y="174"/>
                </a:lnTo>
                <a:lnTo>
                  <a:pt x="521" y="195"/>
                </a:lnTo>
                <a:lnTo>
                  <a:pt x="504" y="214"/>
                </a:lnTo>
                <a:lnTo>
                  <a:pt x="505" y="217"/>
                </a:lnTo>
                <a:lnTo>
                  <a:pt x="505" y="318"/>
                </a:lnTo>
                <a:lnTo>
                  <a:pt x="757" y="318"/>
                </a:lnTo>
                <a:lnTo>
                  <a:pt x="778" y="320"/>
                </a:lnTo>
                <a:lnTo>
                  <a:pt x="799" y="329"/>
                </a:lnTo>
                <a:lnTo>
                  <a:pt x="816" y="341"/>
                </a:lnTo>
                <a:lnTo>
                  <a:pt x="830" y="359"/>
                </a:lnTo>
                <a:lnTo>
                  <a:pt x="838" y="380"/>
                </a:lnTo>
                <a:lnTo>
                  <a:pt x="840" y="401"/>
                </a:lnTo>
                <a:lnTo>
                  <a:pt x="840" y="652"/>
                </a:lnTo>
                <a:lnTo>
                  <a:pt x="741" y="652"/>
                </a:lnTo>
                <a:lnTo>
                  <a:pt x="738" y="654"/>
                </a:lnTo>
                <a:lnTo>
                  <a:pt x="719" y="636"/>
                </a:lnTo>
                <a:lnTo>
                  <a:pt x="697" y="624"/>
                </a:lnTo>
                <a:lnTo>
                  <a:pt x="673" y="616"/>
                </a:lnTo>
                <a:lnTo>
                  <a:pt x="648" y="614"/>
                </a:lnTo>
                <a:lnTo>
                  <a:pt x="618" y="616"/>
                </a:lnTo>
                <a:lnTo>
                  <a:pt x="593" y="626"/>
                </a:lnTo>
                <a:lnTo>
                  <a:pt x="569" y="640"/>
                </a:lnTo>
                <a:lnTo>
                  <a:pt x="551" y="660"/>
                </a:lnTo>
                <a:lnTo>
                  <a:pt x="536" y="683"/>
                </a:lnTo>
                <a:lnTo>
                  <a:pt x="527" y="709"/>
                </a:lnTo>
                <a:lnTo>
                  <a:pt x="523" y="737"/>
                </a:lnTo>
                <a:lnTo>
                  <a:pt x="527" y="767"/>
                </a:lnTo>
                <a:lnTo>
                  <a:pt x="536" y="792"/>
                </a:lnTo>
                <a:lnTo>
                  <a:pt x="551" y="814"/>
                </a:lnTo>
                <a:lnTo>
                  <a:pt x="569" y="834"/>
                </a:lnTo>
                <a:lnTo>
                  <a:pt x="593" y="849"/>
                </a:lnTo>
                <a:lnTo>
                  <a:pt x="618" y="858"/>
                </a:lnTo>
                <a:lnTo>
                  <a:pt x="648" y="861"/>
                </a:lnTo>
                <a:lnTo>
                  <a:pt x="673" y="858"/>
                </a:lnTo>
                <a:lnTo>
                  <a:pt x="697" y="850"/>
                </a:lnTo>
                <a:lnTo>
                  <a:pt x="719" y="838"/>
                </a:lnTo>
                <a:lnTo>
                  <a:pt x="738" y="822"/>
                </a:lnTo>
                <a:lnTo>
                  <a:pt x="741" y="822"/>
                </a:lnTo>
                <a:lnTo>
                  <a:pt x="840" y="822"/>
                </a:lnTo>
                <a:lnTo>
                  <a:pt x="840" y="1073"/>
                </a:lnTo>
                <a:lnTo>
                  <a:pt x="838" y="1096"/>
                </a:lnTo>
                <a:lnTo>
                  <a:pt x="830" y="1116"/>
                </a:lnTo>
                <a:lnTo>
                  <a:pt x="816" y="1133"/>
                </a:lnTo>
                <a:lnTo>
                  <a:pt x="799" y="1147"/>
                </a:lnTo>
                <a:lnTo>
                  <a:pt x="778" y="1154"/>
                </a:lnTo>
                <a:lnTo>
                  <a:pt x="757" y="1157"/>
                </a:lnTo>
                <a:lnTo>
                  <a:pt x="505" y="1157"/>
                </a:lnTo>
                <a:lnTo>
                  <a:pt x="505" y="1258"/>
                </a:lnTo>
                <a:lnTo>
                  <a:pt x="504" y="1261"/>
                </a:lnTo>
                <a:lnTo>
                  <a:pt x="521" y="1279"/>
                </a:lnTo>
                <a:lnTo>
                  <a:pt x="533" y="1301"/>
                </a:lnTo>
                <a:lnTo>
                  <a:pt x="541" y="1325"/>
                </a:lnTo>
                <a:lnTo>
                  <a:pt x="544" y="1351"/>
                </a:lnTo>
                <a:lnTo>
                  <a:pt x="541" y="1379"/>
                </a:lnTo>
                <a:lnTo>
                  <a:pt x="532" y="1406"/>
                </a:lnTo>
                <a:lnTo>
                  <a:pt x="517" y="1428"/>
                </a:lnTo>
                <a:lnTo>
                  <a:pt x="498" y="1448"/>
                </a:lnTo>
                <a:lnTo>
                  <a:pt x="475" y="1463"/>
                </a:lnTo>
                <a:lnTo>
                  <a:pt x="448" y="1472"/>
                </a:lnTo>
                <a:lnTo>
                  <a:pt x="420" y="1475"/>
                </a:lnTo>
                <a:lnTo>
                  <a:pt x="393" y="1472"/>
                </a:lnTo>
                <a:lnTo>
                  <a:pt x="366" y="1463"/>
                </a:lnTo>
                <a:lnTo>
                  <a:pt x="343" y="1448"/>
                </a:lnTo>
                <a:lnTo>
                  <a:pt x="323" y="1428"/>
                </a:lnTo>
                <a:lnTo>
                  <a:pt x="309" y="1406"/>
                </a:lnTo>
                <a:lnTo>
                  <a:pt x="299" y="1379"/>
                </a:lnTo>
                <a:lnTo>
                  <a:pt x="297" y="1351"/>
                </a:lnTo>
                <a:lnTo>
                  <a:pt x="299" y="1325"/>
                </a:lnTo>
                <a:lnTo>
                  <a:pt x="307" y="1301"/>
                </a:lnTo>
                <a:lnTo>
                  <a:pt x="319" y="1279"/>
                </a:lnTo>
                <a:lnTo>
                  <a:pt x="335" y="1261"/>
                </a:lnTo>
                <a:lnTo>
                  <a:pt x="335" y="1258"/>
                </a:lnTo>
                <a:lnTo>
                  <a:pt x="335" y="1157"/>
                </a:lnTo>
                <a:lnTo>
                  <a:pt x="84" y="1157"/>
                </a:lnTo>
                <a:lnTo>
                  <a:pt x="62" y="1154"/>
                </a:lnTo>
                <a:lnTo>
                  <a:pt x="42" y="1147"/>
                </a:lnTo>
                <a:lnTo>
                  <a:pt x="24" y="1133"/>
                </a:lnTo>
                <a:lnTo>
                  <a:pt x="11" y="1116"/>
                </a:lnTo>
                <a:lnTo>
                  <a:pt x="3" y="1096"/>
                </a:lnTo>
                <a:lnTo>
                  <a:pt x="0" y="1073"/>
                </a:lnTo>
                <a:lnTo>
                  <a:pt x="0" y="401"/>
                </a:lnTo>
                <a:lnTo>
                  <a:pt x="3" y="380"/>
                </a:lnTo>
                <a:lnTo>
                  <a:pt x="11" y="359"/>
                </a:lnTo>
                <a:lnTo>
                  <a:pt x="24" y="341"/>
                </a:lnTo>
                <a:lnTo>
                  <a:pt x="42" y="329"/>
                </a:lnTo>
                <a:lnTo>
                  <a:pt x="62" y="320"/>
                </a:lnTo>
                <a:lnTo>
                  <a:pt x="84" y="318"/>
                </a:lnTo>
                <a:lnTo>
                  <a:pt x="335" y="318"/>
                </a:lnTo>
                <a:lnTo>
                  <a:pt x="335" y="217"/>
                </a:lnTo>
                <a:lnTo>
                  <a:pt x="335" y="214"/>
                </a:lnTo>
                <a:lnTo>
                  <a:pt x="319" y="195"/>
                </a:lnTo>
                <a:lnTo>
                  <a:pt x="307" y="174"/>
                </a:lnTo>
                <a:lnTo>
                  <a:pt x="299" y="150"/>
                </a:lnTo>
                <a:lnTo>
                  <a:pt x="297" y="124"/>
                </a:lnTo>
                <a:lnTo>
                  <a:pt x="299" y="96"/>
                </a:lnTo>
                <a:lnTo>
                  <a:pt x="309" y="69"/>
                </a:lnTo>
                <a:lnTo>
                  <a:pt x="323" y="46"/>
                </a:lnTo>
                <a:lnTo>
                  <a:pt x="343" y="27"/>
                </a:lnTo>
                <a:lnTo>
                  <a:pt x="366" y="12"/>
                </a:lnTo>
                <a:lnTo>
                  <a:pt x="393" y="3"/>
                </a:lnTo>
                <a:lnTo>
                  <a:pt x="420" y="0"/>
                </a:lnTo>
                <a:close/>
              </a:path>
            </a:pathLst>
          </a:cu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 rot="5400000">
            <a:off x="1148556" y="1404119"/>
            <a:ext cx="1497013" cy="2060575"/>
          </a:xfrm>
          <a:custGeom>
            <a:avLst/>
            <a:gdLst>
              <a:gd name="T0" fmla="*/ 449 w 841"/>
              <a:gd name="T1" fmla="*/ 3 h 1157"/>
              <a:gd name="T2" fmla="*/ 498 w 841"/>
              <a:gd name="T3" fmla="*/ 27 h 1157"/>
              <a:gd name="T4" fmla="*/ 532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4 h 1157"/>
              <a:gd name="T12" fmla="*/ 505 w 841"/>
              <a:gd name="T13" fmla="*/ 318 h 1157"/>
              <a:gd name="T14" fmla="*/ 779 w 841"/>
              <a:gd name="T15" fmla="*/ 320 h 1157"/>
              <a:gd name="T16" fmla="*/ 816 w 841"/>
              <a:gd name="T17" fmla="*/ 341 h 1157"/>
              <a:gd name="T18" fmla="*/ 837 w 841"/>
              <a:gd name="T19" fmla="*/ 380 h 1157"/>
              <a:gd name="T20" fmla="*/ 841 w 841"/>
              <a:gd name="T21" fmla="*/ 652 h 1157"/>
              <a:gd name="T22" fmla="*/ 738 w 841"/>
              <a:gd name="T23" fmla="*/ 654 h 1157"/>
              <a:gd name="T24" fmla="*/ 698 w 841"/>
              <a:gd name="T25" fmla="*/ 624 h 1157"/>
              <a:gd name="T26" fmla="*/ 647 w 841"/>
              <a:gd name="T27" fmla="*/ 614 h 1157"/>
              <a:gd name="T28" fmla="*/ 593 w 841"/>
              <a:gd name="T29" fmla="*/ 626 h 1157"/>
              <a:gd name="T30" fmla="*/ 550 w 841"/>
              <a:gd name="T31" fmla="*/ 660 h 1157"/>
              <a:gd name="T32" fmla="*/ 526 w 841"/>
              <a:gd name="T33" fmla="*/ 709 h 1157"/>
              <a:gd name="T34" fmla="*/ 526 w 841"/>
              <a:gd name="T35" fmla="*/ 767 h 1157"/>
              <a:gd name="T36" fmla="*/ 550 w 841"/>
              <a:gd name="T37" fmla="*/ 814 h 1157"/>
              <a:gd name="T38" fmla="*/ 593 w 841"/>
              <a:gd name="T39" fmla="*/ 849 h 1157"/>
              <a:gd name="T40" fmla="*/ 647 w 841"/>
              <a:gd name="T41" fmla="*/ 861 h 1157"/>
              <a:gd name="T42" fmla="*/ 698 w 841"/>
              <a:gd name="T43" fmla="*/ 850 h 1157"/>
              <a:gd name="T44" fmla="*/ 738 w 841"/>
              <a:gd name="T45" fmla="*/ 822 h 1157"/>
              <a:gd name="T46" fmla="*/ 841 w 841"/>
              <a:gd name="T47" fmla="*/ 822 h 1157"/>
              <a:gd name="T48" fmla="*/ 837 w 841"/>
              <a:gd name="T49" fmla="*/ 1096 h 1157"/>
              <a:gd name="T50" fmla="*/ 816 w 841"/>
              <a:gd name="T51" fmla="*/ 1133 h 1157"/>
              <a:gd name="T52" fmla="*/ 779 w 841"/>
              <a:gd name="T53" fmla="*/ 1154 h 1157"/>
              <a:gd name="T54" fmla="*/ 85 w 841"/>
              <a:gd name="T55" fmla="*/ 1157 h 1157"/>
              <a:gd name="T56" fmla="*/ 43 w 841"/>
              <a:gd name="T57" fmla="*/ 1147 h 1157"/>
              <a:gd name="T58" fmla="*/ 12 w 841"/>
              <a:gd name="T59" fmla="*/ 1116 h 1157"/>
              <a:gd name="T60" fmla="*/ 0 w 841"/>
              <a:gd name="T61" fmla="*/ 1073 h 1157"/>
              <a:gd name="T62" fmla="*/ 3 w 841"/>
              <a:gd name="T63" fmla="*/ 380 h 1157"/>
              <a:gd name="T64" fmla="*/ 25 w 841"/>
              <a:gd name="T65" fmla="*/ 341 h 1157"/>
              <a:gd name="T66" fmla="*/ 62 w 841"/>
              <a:gd name="T67" fmla="*/ 320 h 1157"/>
              <a:gd name="T68" fmla="*/ 336 w 841"/>
              <a:gd name="T69" fmla="*/ 318 h 1157"/>
              <a:gd name="T70" fmla="*/ 336 w 841"/>
              <a:gd name="T71" fmla="*/ 214 h 1157"/>
              <a:gd name="T72" fmla="*/ 307 w 841"/>
              <a:gd name="T73" fmla="*/ 174 h 1157"/>
              <a:gd name="T74" fmla="*/ 296 w 841"/>
              <a:gd name="T75" fmla="*/ 124 h 1157"/>
              <a:gd name="T76" fmla="*/ 310 w 841"/>
              <a:gd name="T77" fmla="*/ 69 h 1157"/>
              <a:gd name="T78" fmla="*/ 343 w 841"/>
              <a:gd name="T79" fmla="*/ 27 h 1157"/>
              <a:gd name="T80" fmla="*/ 392 w 841"/>
              <a:gd name="T81" fmla="*/ 3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41" h="1157">
                <a:moveTo>
                  <a:pt x="420" y="0"/>
                </a:moveTo>
                <a:lnTo>
                  <a:pt x="449" y="3"/>
                </a:lnTo>
                <a:lnTo>
                  <a:pt x="474" y="12"/>
                </a:lnTo>
                <a:lnTo>
                  <a:pt x="498" y="27"/>
                </a:lnTo>
                <a:lnTo>
                  <a:pt x="517" y="46"/>
                </a:lnTo>
                <a:lnTo>
                  <a:pt x="532" y="69"/>
                </a:lnTo>
                <a:lnTo>
                  <a:pt x="541" y="96"/>
                </a:lnTo>
                <a:lnTo>
                  <a:pt x="545" y="124"/>
                </a:lnTo>
                <a:lnTo>
                  <a:pt x="541" y="150"/>
                </a:lnTo>
                <a:lnTo>
                  <a:pt x="534" y="174"/>
                </a:lnTo>
                <a:lnTo>
                  <a:pt x="521" y="195"/>
                </a:lnTo>
                <a:lnTo>
                  <a:pt x="505" y="214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9" y="320"/>
                </a:lnTo>
                <a:lnTo>
                  <a:pt x="799" y="329"/>
                </a:lnTo>
                <a:lnTo>
                  <a:pt x="816" y="341"/>
                </a:lnTo>
                <a:lnTo>
                  <a:pt x="829" y="359"/>
                </a:lnTo>
                <a:lnTo>
                  <a:pt x="837" y="380"/>
                </a:lnTo>
                <a:lnTo>
                  <a:pt x="841" y="401"/>
                </a:lnTo>
                <a:lnTo>
                  <a:pt x="841" y="652"/>
                </a:lnTo>
                <a:lnTo>
                  <a:pt x="740" y="652"/>
                </a:lnTo>
                <a:lnTo>
                  <a:pt x="738" y="654"/>
                </a:lnTo>
                <a:lnTo>
                  <a:pt x="719" y="636"/>
                </a:lnTo>
                <a:lnTo>
                  <a:pt x="698" y="624"/>
                </a:lnTo>
                <a:lnTo>
                  <a:pt x="674" y="616"/>
                </a:lnTo>
                <a:lnTo>
                  <a:pt x="647" y="614"/>
                </a:lnTo>
                <a:lnTo>
                  <a:pt x="619" y="616"/>
                </a:lnTo>
                <a:lnTo>
                  <a:pt x="593" y="626"/>
                </a:lnTo>
                <a:lnTo>
                  <a:pt x="570" y="640"/>
                </a:lnTo>
                <a:lnTo>
                  <a:pt x="550" y="660"/>
                </a:lnTo>
                <a:lnTo>
                  <a:pt x="536" y="683"/>
                </a:lnTo>
                <a:lnTo>
                  <a:pt x="526" y="709"/>
                </a:lnTo>
                <a:lnTo>
                  <a:pt x="524" y="737"/>
                </a:lnTo>
                <a:lnTo>
                  <a:pt x="526" y="767"/>
                </a:lnTo>
                <a:lnTo>
                  <a:pt x="536" y="792"/>
                </a:lnTo>
                <a:lnTo>
                  <a:pt x="550" y="814"/>
                </a:lnTo>
                <a:lnTo>
                  <a:pt x="570" y="834"/>
                </a:lnTo>
                <a:lnTo>
                  <a:pt x="593" y="849"/>
                </a:lnTo>
                <a:lnTo>
                  <a:pt x="619" y="858"/>
                </a:lnTo>
                <a:lnTo>
                  <a:pt x="647" y="861"/>
                </a:lnTo>
                <a:lnTo>
                  <a:pt x="674" y="858"/>
                </a:lnTo>
                <a:lnTo>
                  <a:pt x="698" y="850"/>
                </a:lnTo>
                <a:lnTo>
                  <a:pt x="719" y="838"/>
                </a:lnTo>
                <a:lnTo>
                  <a:pt x="738" y="822"/>
                </a:lnTo>
                <a:lnTo>
                  <a:pt x="740" y="822"/>
                </a:lnTo>
                <a:lnTo>
                  <a:pt x="841" y="822"/>
                </a:lnTo>
                <a:lnTo>
                  <a:pt x="841" y="1073"/>
                </a:lnTo>
                <a:lnTo>
                  <a:pt x="837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9" y="1147"/>
                </a:lnTo>
                <a:lnTo>
                  <a:pt x="779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3" y="1147"/>
                </a:lnTo>
                <a:lnTo>
                  <a:pt x="25" y="1133"/>
                </a:lnTo>
                <a:lnTo>
                  <a:pt x="12" y="1116"/>
                </a:lnTo>
                <a:lnTo>
                  <a:pt x="3" y="1096"/>
                </a:lnTo>
                <a:lnTo>
                  <a:pt x="0" y="1073"/>
                </a:lnTo>
                <a:lnTo>
                  <a:pt x="0" y="401"/>
                </a:lnTo>
                <a:lnTo>
                  <a:pt x="3" y="380"/>
                </a:lnTo>
                <a:lnTo>
                  <a:pt x="12" y="359"/>
                </a:lnTo>
                <a:lnTo>
                  <a:pt x="25" y="341"/>
                </a:lnTo>
                <a:lnTo>
                  <a:pt x="43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4"/>
                </a:lnTo>
                <a:lnTo>
                  <a:pt x="319" y="195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10" y="69"/>
                </a:lnTo>
                <a:lnTo>
                  <a:pt x="324" y="46"/>
                </a:lnTo>
                <a:lnTo>
                  <a:pt x="343" y="27"/>
                </a:lnTo>
                <a:lnTo>
                  <a:pt x="365" y="12"/>
                </a:lnTo>
                <a:lnTo>
                  <a:pt x="392" y="3"/>
                </a:lnTo>
                <a:lnTo>
                  <a:pt x="420" y="0"/>
                </a:lnTo>
                <a:close/>
              </a:path>
            </a:pathLst>
          </a:cu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 flipV="1">
            <a:off x="2355850" y="1690663"/>
            <a:ext cx="1495425" cy="2060575"/>
          </a:xfrm>
          <a:custGeom>
            <a:avLst/>
            <a:gdLst>
              <a:gd name="T0" fmla="*/ 449 w 841"/>
              <a:gd name="T1" fmla="*/ 4 h 1157"/>
              <a:gd name="T2" fmla="*/ 498 w 841"/>
              <a:gd name="T3" fmla="*/ 28 h 1157"/>
              <a:gd name="T4" fmla="*/ 531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5 h 1157"/>
              <a:gd name="T12" fmla="*/ 505 w 841"/>
              <a:gd name="T13" fmla="*/ 318 h 1157"/>
              <a:gd name="T14" fmla="*/ 778 w 841"/>
              <a:gd name="T15" fmla="*/ 320 h 1157"/>
              <a:gd name="T16" fmla="*/ 816 w 841"/>
              <a:gd name="T17" fmla="*/ 341 h 1157"/>
              <a:gd name="T18" fmla="*/ 838 w 841"/>
              <a:gd name="T19" fmla="*/ 380 h 1157"/>
              <a:gd name="T20" fmla="*/ 841 w 841"/>
              <a:gd name="T21" fmla="*/ 652 h 1157"/>
              <a:gd name="T22" fmla="*/ 739 w 841"/>
              <a:gd name="T23" fmla="*/ 652 h 1157"/>
              <a:gd name="T24" fmla="*/ 717 w 841"/>
              <a:gd name="T25" fmla="*/ 636 h 1157"/>
              <a:gd name="T26" fmla="*/ 672 w 841"/>
              <a:gd name="T27" fmla="*/ 616 h 1157"/>
              <a:gd name="T28" fmla="*/ 618 w 841"/>
              <a:gd name="T29" fmla="*/ 616 h 1157"/>
              <a:gd name="T30" fmla="*/ 568 w 841"/>
              <a:gd name="T31" fmla="*/ 640 h 1157"/>
              <a:gd name="T32" fmla="*/ 535 w 841"/>
              <a:gd name="T33" fmla="*/ 683 h 1157"/>
              <a:gd name="T34" fmla="*/ 522 w 841"/>
              <a:gd name="T35" fmla="*/ 737 h 1157"/>
              <a:gd name="T36" fmla="*/ 535 w 841"/>
              <a:gd name="T37" fmla="*/ 792 h 1157"/>
              <a:gd name="T38" fmla="*/ 568 w 841"/>
              <a:gd name="T39" fmla="*/ 834 h 1157"/>
              <a:gd name="T40" fmla="*/ 618 w 841"/>
              <a:gd name="T41" fmla="*/ 858 h 1157"/>
              <a:gd name="T42" fmla="*/ 672 w 841"/>
              <a:gd name="T43" fmla="*/ 858 h 1157"/>
              <a:gd name="T44" fmla="*/ 717 w 841"/>
              <a:gd name="T45" fmla="*/ 838 h 1157"/>
              <a:gd name="T46" fmla="*/ 739 w 841"/>
              <a:gd name="T47" fmla="*/ 822 h 1157"/>
              <a:gd name="T48" fmla="*/ 841 w 841"/>
              <a:gd name="T49" fmla="*/ 822 h 1157"/>
              <a:gd name="T50" fmla="*/ 838 w 841"/>
              <a:gd name="T51" fmla="*/ 1096 h 1157"/>
              <a:gd name="T52" fmla="*/ 816 w 841"/>
              <a:gd name="T53" fmla="*/ 1133 h 1157"/>
              <a:gd name="T54" fmla="*/ 778 w 841"/>
              <a:gd name="T55" fmla="*/ 1154 h 1157"/>
              <a:gd name="T56" fmla="*/ 85 w 841"/>
              <a:gd name="T57" fmla="*/ 1157 h 1157"/>
              <a:gd name="T58" fmla="*/ 42 w 841"/>
              <a:gd name="T59" fmla="*/ 1147 h 1157"/>
              <a:gd name="T60" fmla="*/ 12 w 841"/>
              <a:gd name="T61" fmla="*/ 1116 h 1157"/>
              <a:gd name="T62" fmla="*/ 0 w 841"/>
              <a:gd name="T63" fmla="*/ 1073 h 1157"/>
              <a:gd name="T64" fmla="*/ 0 w 841"/>
              <a:gd name="T65" fmla="*/ 822 h 1157"/>
              <a:gd name="T66" fmla="*/ 105 w 841"/>
              <a:gd name="T67" fmla="*/ 822 h 1157"/>
              <a:gd name="T68" fmla="*/ 145 w 841"/>
              <a:gd name="T69" fmla="*/ 850 h 1157"/>
              <a:gd name="T70" fmla="*/ 195 w 841"/>
              <a:gd name="T71" fmla="*/ 861 h 1157"/>
              <a:gd name="T72" fmla="*/ 250 w 841"/>
              <a:gd name="T73" fmla="*/ 849 h 1157"/>
              <a:gd name="T74" fmla="*/ 291 w 841"/>
              <a:gd name="T75" fmla="*/ 814 h 1157"/>
              <a:gd name="T76" fmla="*/ 315 w 841"/>
              <a:gd name="T77" fmla="*/ 767 h 1157"/>
              <a:gd name="T78" fmla="*/ 315 w 841"/>
              <a:gd name="T79" fmla="*/ 709 h 1157"/>
              <a:gd name="T80" fmla="*/ 291 w 841"/>
              <a:gd name="T81" fmla="*/ 660 h 1157"/>
              <a:gd name="T82" fmla="*/ 250 w 841"/>
              <a:gd name="T83" fmla="*/ 626 h 1157"/>
              <a:gd name="T84" fmla="*/ 195 w 841"/>
              <a:gd name="T85" fmla="*/ 614 h 1157"/>
              <a:gd name="T86" fmla="*/ 145 w 841"/>
              <a:gd name="T87" fmla="*/ 624 h 1157"/>
              <a:gd name="T88" fmla="*/ 105 w 841"/>
              <a:gd name="T89" fmla="*/ 654 h 1157"/>
              <a:gd name="T90" fmla="*/ 0 w 841"/>
              <a:gd name="T91" fmla="*/ 652 h 1157"/>
              <a:gd name="T92" fmla="*/ 0 w 841"/>
              <a:gd name="T93" fmla="*/ 401 h 1157"/>
              <a:gd name="T94" fmla="*/ 12 w 841"/>
              <a:gd name="T95" fmla="*/ 359 h 1157"/>
              <a:gd name="T96" fmla="*/ 42 w 841"/>
              <a:gd name="T97" fmla="*/ 329 h 1157"/>
              <a:gd name="T98" fmla="*/ 85 w 841"/>
              <a:gd name="T99" fmla="*/ 318 h 1157"/>
              <a:gd name="T100" fmla="*/ 336 w 841"/>
              <a:gd name="T101" fmla="*/ 217 h 1157"/>
              <a:gd name="T102" fmla="*/ 320 w 841"/>
              <a:gd name="T103" fmla="*/ 197 h 1157"/>
              <a:gd name="T104" fmla="*/ 299 w 841"/>
              <a:gd name="T105" fmla="*/ 150 h 1157"/>
              <a:gd name="T106" fmla="*/ 300 w 841"/>
              <a:gd name="T107" fmla="*/ 96 h 1157"/>
              <a:gd name="T108" fmla="*/ 324 w 841"/>
              <a:gd name="T109" fmla="*/ 46 h 1157"/>
              <a:gd name="T110" fmla="*/ 366 w 841"/>
              <a:gd name="T111" fmla="*/ 13 h 1157"/>
              <a:gd name="T112" fmla="*/ 421 w 841"/>
              <a:gd name="T113" fmla="*/ 0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1" h="1157">
                <a:moveTo>
                  <a:pt x="421" y="0"/>
                </a:moveTo>
                <a:lnTo>
                  <a:pt x="449" y="4"/>
                </a:lnTo>
                <a:lnTo>
                  <a:pt x="475" y="13"/>
                </a:lnTo>
                <a:lnTo>
                  <a:pt x="498" y="28"/>
                </a:lnTo>
                <a:lnTo>
                  <a:pt x="517" y="46"/>
                </a:lnTo>
                <a:lnTo>
                  <a:pt x="531" y="69"/>
                </a:lnTo>
                <a:lnTo>
                  <a:pt x="541" y="96"/>
                </a:lnTo>
                <a:lnTo>
                  <a:pt x="545" y="124"/>
                </a:lnTo>
                <a:lnTo>
                  <a:pt x="542" y="150"/>
                </a:lnTo>
                <a:lnTo>
                  <a:pt x="534" y="174"/>
                </a:lnTo>
                <a:lnTo>
                  <a:pt x="521" y="197"/>
                </a:lnTo>
                <a:lnTo>
                  <a:pt x="505" y="215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8" y="320"/>
                </a:lnTo>
                <a:lnTo>
                  <a:pt x="798" y="329"/>
                </a:lnTo>
                <a:lnTo>
                  <a:pt x="816" y="341"/>
                </a:lnTo>
                <a:lnTo>
                  <a:pt x="829" y="359"/>
                </a:lnTo>
                <a:lnTo>
                  <a:pt x="838" y="380"/>
                </a:lnTo>
                <a:lnTo>
                  <a:pt x="841" y="401"/>
                </a:lnTo>
                <a:lnTo>
                  <a:pt x="841" y="652"/>
                </a:lnTo>
                <a:lnTo>
                  <a:pt x="841" y="652"/>
                </a:lnTo>
                <a:lnTo>
                  <a:pt x="739" y="652"/>
                </a:lnTo>
                <a:lnTo>
                  <a:pt x="736" y="654"/>
                </a:lnTo>
                <a:lnTo>
                  <a:pt x="717" y="636"/>
                </a:lnTo>
                <a:lnTo>
                  <a:pt x="696" y="624"/>
                </a:lnTo>
                <a:lnTo>
                  <a:pt x="672" y="616"/>
                </a:lnTo>
                <a:lnTo>
                  <a:pt x="646" y="614"/>
                </a:lnTo>
                <a:lnTo>
                  <a:pt x="618" y="616"/>
                </a:lnTo>
                <a:lnTo>
                  <a:pt x="591" y="626"/>
                </a:lnTo>
                <a:lnTo>
                  <a:pt x="568" y="640"/>
                </a:lnTo>
                <a:lnTo>
                  <a:pt x="550" y="660"/>
                </a:lnTo>
                <a:lnTo>
                  <a:pt x="535" y="683"/>
                </a:lnTo>
                <a:lnTo>
                  <a:pt x="526" y="709"/>
                </a:lnTo>
                <a:lnTo>
                  <a:pt x="522" y="737"/>
                </a:lnTo>
                <a:lnTo>
                  <a:pt x="526" y="767"/>
                </a:lnTo>
                <a:lnTo>
                  <a:pt x="535" y="792"/>
                </a:lnTo>
                <a:lnTo>
                  <a:pt x="550" y="814"/>
                </a:lnTo>
                <a:lnTo>
                  <a:pt x="568" y="834"/>
                </a:lnTo>
                <a:lnTo>
                  <a:pt x="591" y="849"/>
                </a:lnTo>
                <a:lnTo>
                  <a:pt x="618" y="858"/>
                </a:lnTo>
                <a:lnTo>
                  <a:pt x="646" y="861"/>
                </a:lnTo>
                <a:lnTo>
                  <a:pt x="672" y="858"/>
                </a:lnTo>
                <a:lnTo>
                  <a:pt x="696" y="850"/>
                </a:lnTo>
                <a:lnTo>
                  <a:pt x="717" y="838"/>
                </a:lnTo>
                <a:lnTo>
                  <a:pt x="736" y="822"/>
                </a:lnTo>
                <a:lnTo>
                  <a:pt x="739" y="822"/>
                </a:lnTo>
                <a:lnTo>
                  <a:pt x="841" y="822"/>
                </a:lnTo>
                <a:lnTo>
                  <a:pt x="841" y="822"/>
                </a:lnTo>
                <a:lnTo>
                  <a:pt x="841" y="1073"/>
                </a:lnTo>
                <a:lnTo>
                  <a:pt x="838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8" y="1147"/>
                </a:lnTo>
                <a:lnTo>
                  <a:pt x="778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2" y="1147"/>
                </a:lnTo>
                <a:lnTo>
                  <a:pt x="25" y="1133"/>
                </a:lnTo>
                <a:lnTo>
                  <a:pt x="12" y="1116"/>
                </a:lnTo>
                <a:lnTo>
                  <a:pt x="2" y="1096"/>
                </a:lnTo>
                <a:lnTo>
                  <a:pt x="0" y="1073"/>
                </a:lnTo>
                <a:lnTo>
                  <a:pt x="0" y="822"/>
                </a:lnTo>
                <a:lnTo>
                  <a:pt x="0" y="822"/>
                </a:lnTo>
                <a:lnTo>
                  <a:pt x="102" y="822"/>
                </a:lnTo>
                <a:lnTo>
                  <a:pt x="105" y="822"/>
                </a:lnTo>
                <a:lnTo>
                  <a:pt x="123" y="838"/>
                </a:lnTo>
                <a:lnTo>
                  <a:pt x="145" y="850"/>
                </a:lnTo>
                <a:lnTo>
                  <a:pt x="168" y="858"/>
                </a:lnTo>
                <a:lnTo>
                  <a:pt x="195" y="861"/>
                </a:lnTo>
                <a:lnTo>
                  <a:pt x="223" y="858"/>
                </a:lnTo>
                <a:lnTo>
                  <a:pt x="250" y="849"/>
                </a:lnTo>
                <a:lnTo>
                  <a:pt x="272" y="834"/>
                </a:lnTo>
                <a:lnTo>
                  <a:pt x="291" y="814"/>
                </a:lnTo>
                <a:lnTo>
                  <a:pt x="305" y="792"/>
                </a:lnTo>
                <a:lnTo>
                  <a:pt x="315" y="767"/>
                </a:lnTo>
                <a:lnTo>
                  <a:pt x="319" y="737"/>
                </a:lnTo>
                <a:lnTo>
                  <a:pt x="315" y="709"/>
                </a:lnTo>
                <a:lnTo>
                  <a:pt x="305" y="683"/>
                </a:lnTo>
                <a:lnTo>
                  <a:pt x="291" y="660"/>
                </a:lnTo>
                <a:lnTo>
                  <a:pt x="272" y="640"/>
                </a:lnTo>
                <a:lnTo>
                  <a:pt x="250" y="626"/>
                </a:lnTo>
                <a:lnTo>
                  <a:pt x="223" y="616"/>
                </a:lnTo>
                <a:lnTo>
                  <a:pt x="195" y="614"/>
                </a:lnTo>
                <a:lnTo>
                  <a:pt x="168" y="616"/>
                </a:lnTo>
                <a:lnTo>
                  <a:pt x="145" y="624"/>
                </a:lnTo>
                <a:lnTo>
                  <a:pt x="123" y="636"/>
                </a:lnTo>
                <a:lnTo>
                  <a:pt x="105" y="654"/>
                </a:lnTo>
                <a:lnTo>
                  <a:pt x="102" y="652"/>
                </a:lnTo>
                <a:lnTo>
                  <a:pt x="0" y="652"/>
                </a:lnTo>
                <a:lnTo>
                  <a:pt x="0" y="652"/>
                </a:lnTo>
                <a:lnTo>
                  <a:pt x="0" y="401"/>
                </a:lnTo>
                <a:lnTo>
                  <a:pt x="2" y="380"/>
                </a:lnTo>
                <a:lnTo>
                  <a:pt x="12" y="359"/>
                </a:lnTo>
                <a:lnTo>
                  <a:pt x="25" y="341"/>
                </a:lnTo>
                <a:lnTo>
                  <a:pt x="42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5"/>
                </a:lnTo>
                <a:lnTo>
                  <a:pt x="320" y="197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09" y="69"/>
                </a:lnTo>
                <a:lnTo>
                  <a:pt x="324" y="46"/>
                </a:lnTo>
                <a:lnTo>
                  <a:pt x="343" y="28"/>
                </a:lnTo>
                <a:lnTo>
                  <a:pt x="366" y="13"/>
                </a:lnTo>
                <a:lnTo>
                  <a:pt x="392" y="4"/>
                </a:lnTo>
                <a:lnTo>
                  <a:pt x="421" y="0"/>
                </a:lnTo>
                <a:close/>
              </a:path>
            </a:pathLst>
          </a:cu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 flipV="1">
            <a:off x="5348288" y="1690663"/>
            <a:ext cx="1497012" cy="2060575"/>
          </a:xfrm>
          <a:custGeom>
            <a:avLst/>
            <a:gdLst>
              <a:gd name="T0" fmla="*/ 449 w 841"/>
              <a:gd name="T1" fmla="*/ 4 h 1157"/>
              <a:gd name="T2" fmla="*/ 498 w 841"/>
              <a:gd name="T3" fmla="*/ 28 h 1157"/>
              <a:gd name="T4" fmla="*/ 531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5 h 1157"/>
              <a:gd name="T12" fmla="*/ 505 w 841"/>
              <a:gd name="T13" fmla="*/ 318 h 1157"/>
              <a:gd name="T14" fmla="*/ 778 w 841"/>
              <a:gd name="T15" fmla="*/ 320 h 1157"/>
              <a:gd name="T16" fmla="*/ 816 w 841"/>
              <a:gd name="T17" fmla="*/ 341 h 1157"/>
              <a:gd name="T18" fmla="*/ 838 w 841"/>
              <a:gd name="T19" fmla="*/ 380 h 1157"/>
              <a:gd name="T20" fmla="*/ 841 w 841"/>
              <a:gd name="T21" fmla="*/ 652 h 1157"/>
              <a:gd name="T22" fmla="*/ 739 w 841"/>
              <a:gd name="T23" fmla="*/ 652 h 1157"/>
              <a:gd name="T24" fmla="*/ 717 w 841"/>
              <a:gd name="T25" fmla="*/ 636 h 1157"/>
              <a:gd name="T26" fmla="*/ 672 w 841"/>
              <a:gd name="T27" fmla="*/ 616 h 1157"/>
              <a:gd name="T28" fmla="*/ 618 w 841"/>
              <a:gd name="T29" fmla="*/ 616 h 1157"/>
              <a:gd name="T30" fmla="*/ 568 w 841"/>
              <a:gd name="T31" fmla="*/ 640 h 1157"/>
              <a:gd name="T32" fmla="*/ 535 w 841"/>
              <a:gd name="T33" fmla="*/ 683 h 1157"/>
              <a:gd name="T34" fmla="*/ 522 w 841"/>
              <a:gd name="T35" fmla="*/ 737 h 1157"/>
              <a:gd name="T36" fmla="*/ 535 w 841"/>
              <a:gd name="T37" fmla="*/ 792 h 1157"/>
              <a:gd name="T38" fmla="*/ 568 w 841"/>
              <a:gd name="T39" fmla="*/ 834 h 1157"/>
              <a:gd name="T40" fmla="*/ 618 w 841"/>
              <a:gd name="T41" fmla="*/ 858 h 1157"/>
              <a:gd name="T42" fmla="*/ 672 w 841"/>
              <a:gd name="T43" fmla="*/ 858 h 1157"/>
              <a:gd name="T44" fmla="*/ 717 w 841"/>
              <a:gd name="T45" fmla="*/ 838 h 1157"/>
              <a:gd name="T46" fmla="*/ 739 w 841"/>
              <a:gd name="T47" fmla="*/ 822 h 1157"/>
              <a:gd name="T48" fmla="*/ 841 w 841"/>
              <a:gd name="T49" fmla="*/ 822 h 1157"/>
              <a:gd name="T50" fmla="*/ 838 w 841"/>
              <a:gd name="T51" fmla="*/ 1096 h 1157"/>
              <a:gd name="T52" fmla="*/ 816 w 841"/>
              <a:gd name="T53" fmla="*/ 1133 h 1157"/>
              <a:gd name="T54" fmla="*/ 778 w 841"/>
              <a:gd name="T55" fmla="*/ 1154 h 1157"/>
              <a:gd name="T56" fmla="*/ 85 w 841"/>
              <a:gd name="T57" fmla="*/ 1157 h 1157"/>
              <a:gd name="T58" fmla="*/ 42 w 841"/>
              <a:gd name="T59" fmla="*/ 1147 h 1157"/>
              <a:gd name="T60" fmla="*/ 12 w 841"/>
              <a:gd name="T61" fmla="*/ 1116 h 1157"/>
              <a:gd name="T62" fmla="*/ 0 w 841"/>
              <a:gd name="T63" fmla="*/ 1073 h 1157"/>
              <a:gd name="T64" fmla="*/ 0 w 841"/>
              <a:gd name="T65" fmla="*/ 822 h 1157"/>
              <a:gd name="T66" fmla="*/ 105 w 841"/>
              <a:gd name="T67" fmla="*/ 822 h 1157"/>
              <a:gd name="T68" fmla="*/ 145 w 841"/>
              <a:gd name="T69" fmla="*/ 850 h 1157"/>
              <a:gd name="T70" fmla="*/ 195 w 841"/>
              <a:gd name="T71" fmla="*/ 861 h 1157"/>
              <a:gd name="T72" fmla="*/ 250 w 841"/>
              <a:gd name="T73" fmla="*/ 849 h 1157"/>
              <a:gd name="T74" fmla="*/ 291 w 841"/>
              <a:gd name="T75" fmla="*/ 814 h 1157"/>
              <a:gd name="T76" fmla="*/ 315 w 841"/>
              <a:gd name="T77" fmla="*/ 767 h 1157"/>
              <a:gd name="T78" fmla="*/ 315 w 841"/>
              <a:gd name="T79" fmla="*/ 709 h 1157"/>
              <a:gd name="T80" fmla="*/ 291 w 841"/>
              <a:gd name="T81" fmla="*/ 660 h 1157"/>
              <a:gd name="T82" fmla="*/ 250 w 841"/>
              <a:gd name="T83" fmla="*/ 626 h 1157"/>
              <a:gd name="T84" fmla="*/ 195 w 841"/>
              <a:gd name="T85" fmla="*/ 614 h 1157"/>
              <a:gd name="T86" fmla="*/ 145 w 841"/>
              <a:gd name="T87" fmla="*/ 624 h 1157"/>
              <a:gd name="T88" fmla="*/ 105 w 841"/>
              <a:gd name="T89" fmla="*/ 654 h 1157"/>
              <a:gd name="T90" fmla="*/ 0 w 841"/>
              <a:gd name="T91" fmla="*/ 652 h 1157"/>
              <a:gd name="T92" fmla="*/ 0 w 841"/>
              <a:gd name="T93" fmla="*/ 401 h 1157"/>
              <a:gd name="T94" fmla="*/ 12 w 841"/>
              <a:gd name="T95" fmla="*/ 359 h 1157"/>
              <a:gd name="T96" fmla="*/ 42 w 841"/>
              <a:gd name="T97" fmla="*/ 329 h 1157"/>
              <a:gd name="T98" fmla="*/ 85 w 841"/>
              <a:gd name="T99" fmla="*/ 318 h 1157"/>
              <a:gd name="T100" fmla="*/ 336 w 841"/>
              <a:gd name="T101" fmla="*/ 217 h 1157"/>
              <a:gd name="T102" fmla="*/ 320 w 841"/>
              <a:gd name="T103" fmla="*/ 197 h 1157"/>
              <a:gd name="T104" fmla="*/ 299 w 841"/>
              <a:gd name="T105" fmla="*/ 150 h 1157"/>
              <a:gd name="T106" fmla="*/ 300 w 841"/>
              <a:gd name="T107" fmla="*/ 96 h 1157"/>
              <a:gd name="T108" fmla="*/ 324 w 841"/>
              <a:gd name="T109" fmla="*/ 46 h 1157"/>
              <a:gd name="T110" fmla="*/ 366 w 841"/>
              <a:gd name="T111" fmla="*/ 13 h 1157"/>
              <a:gd name="T112" fmla="*/ 421 w 841"/>
              <a:gd name="T113" fmla="*/ 0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1" h="1157">
                <a:moveTo>
                  <a:pt x="421" y="0"/>
                </a:moveTo>
                <a:lnTo>
                  <a:pt x="449" y="4"/>
                </a:lnTo>
                <a:lnTo>
                  <a:pt x="475" y="13"/>
                </a:lnTo>
                <a:lnTo>
                  <a:pt x="498" y="28"/>
                </a:lnTo>
                <a:lnTo>
                  <a:pt x="517" y="46"/>
                </a:lnTo>
                <a:lnTo>
                  <a:pt x="531" y="69"/>
                </a:lnTo>
                <a:lnTo>
                  <a:pt x="541" y="96"/>
                </a:lnTo>
                <a:lnTo>
                  <a:pt x="545" y="124"/>
                </a:lnTo>
                <a:lnTo>
                  <a:pt x="542" y="150"/>
                </a:lnTo>
                <a:lnTo>
                  <a:pt x="534" y="174"/>
                </a:lnTo>
                <a:lnTo>
                  <a:pt x="521" y="197"/>
                </a:lnTo>
                <a:lnTo>
                  <a:pt x="505" y="215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8" y="320"/>
                </a:lnTo>
                <a:lnTo>
                  <a:pt x="798" y="329"/>
                </a:lnTo>
                <a:lnTo>
                  <a:pt x="816" y="341"/>
                </a:lnTo>
                <a:lnTo>
                  <a:pt x="829" y="359"/>
                </a:lnTo>
                <a:lnTo>
                  <a:pt x="838" y="380"/>
                </a:lnTo>
                <a:lnTo>
                  <a:pt x="841" y="401"/>
                </a:lnTo>
                <a:lnTo>
                  <a:pt x="841" y="652"/>
                </a:lnTo>
                <a:lnTo>
                  <a:pt x="841" y="652"/>
                </a:lnTo>
                <a:lnTo>
                  <a:pt x="739" y="652"/>
                </a:lnTo>
                <a:lnTo>
                  <a:pt x="736" y="654"/>
                </a:lnTo>
                <a:lnTo>
                  <a:pt x="717" y="636"/>
                </a:lnTo>
                <a:lnTo>
                  <a:pt x="696" y="624"/>
                </a:lnTo>
                <a:lnTo>
                  <a:pt x="672" y="616"/>
                </a:lnTo>
                <a:lnTo>
                  <a:pt x="646" y="614"/>
                </a:lnTo>
                <a:lnTo>
                  <a:pt x="618" y="616"/>
                </a:lnTo>
                <a:lnTo>
                  <a:pt x="591" y="626"/>
                </a:lnTo>
                <a:lnTo>
                  <a:pt x="568" y="640"/>
                </a:lnTo>
                <a:lnTo>
                  <a:pt x="550" y="660"/>
                </a:lnTo>
                <a:lnTo>
                  <a:pt x="535" y="683"/>
                </a:lnTo>
                <a:lnTo>
                  <a:pt x="526" y="709"/>
                </a:lnTo>
                <a:lnTo>
                  <a:pt x="522" y="737"/>
                </a:lnTo>
                <a:lnTo>
                  <a:pt x="526" y="767"/>
                </a:lnTo>
                <a:lnTo>
                  <a:pt x="535" y="792"/>
                </a:lnTo>
                <a:lnTo>
                  <a:pt x="550" y="814"/>
                </a:lnTo>
                <a:lnTo>
                  <a:pt x="568" y="834"/>
                </a:lnTo>
                <a:lnTo>
                  <a:pt x="591" y="849"/>
                </a:lnTo>
                <a:lnTo>
                  <a:pt x="618" y="858"/>
                </a:lnTo>
                <a:lnTo>
                  <a:pt x="646" y="861"/>
                </a:lnTo>
                <a:lnTo>
                  <a:pt x="672" y="858"/>
                </a:lnTo>
                <a:lnTo>
                  <a:pt x="696" y="850"/>
                </a:lnTo>
                <a:lnTo>
                  <a:pt x="717" y="838"/>
                </a:lnTo>
                <a:lnTo>
                  <a:pt x="736" y="822"/>
                </a:lnTo>
                <a:lnTo>
                  <a:pt x="739" y="822"/>
                </a:lnTo>
                <a:lnTo>
                  <a:pt x="841" y="822"/>
                </a:lnTo>
                <a:lnTo>
                  <a:pt x="841" y="822"/>
                </a:lnTo>
                <a:lnTo>
                  <a:pt x="841" y="1073"/>
                </a:lnTo>
                <a:lnTo>
                  <a:pt x="838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8" y="1147"/>
                </a:lnTo>
                <a:lnTo>
                  <a:pt x="778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2" y="1147"/>
                </a:lnTo>
                <a:lnTo>
                  <a:pt x="25" y="1133"/>
                </a:lnTo>
                <a:lnTo>
                  <a:pt x="12" y="1116"/>
                </a:lnTo>
                <a:lnTo>
                  <a:pt x="2" y="1096"/>
                </a:lnTo>
                <a:lnTo>
                  <a:pt x="0" y="1073"/>
                </a:lnTo>
                <a:lnTo>
                  <a:pt x="0" y="822"/>
                </a:lnTo>
                <a:lnTo>
                  <a:pt x="0" y="822"/>
                </a:lnTo>
                <a:lnTo>
                  <a:pt x="102" y="822"/>
                </a:lnTo>
                <a:lnTo>
                  <a:pt x="105" y="822"/>
                </a:lnTo>
                <a:lnTo>
                  <a:pt x="123" y="838"/>
                </a:lnTo>
                <a:lnTo>
                  <a:pt x="145" y="850"/>
                </a:lnTo>
                <a:lnTo>
                  <a:pt x="168" y="858"/>
                </a:lnTo>
                <a:lnTo>
                  <a:pt x="195" y="861"/>
                </a:lnTo>
                <a:lnTo>
                  <a:pt x="223" y="858"/>
                </a:lnTo>
                <a:lnTo>
                  <a:pt x="250" y="849"/>
                </a:lnTo>
                <a:lnTo>
                  <a:pt x="272" y="834"/>
                </a:lnTo>
                <a:lnTo>
                  <a:pt x="291" y="814"/>
                </a:lnTo>
                <a:lnTo>
                  <a:pt x="305" y="792"/>
                </a:lnTo>
                <a:lnTo>
                  <a:pt x="315" y="767"/>
                </a:lnTo>
                <a:lnTo>
                  <a:pt x="319" y="737"/>
                </a:lnTo>
                <a:lnTo>
                  <a:pt x="315" y="709"/>
                </a:lnTo>
                <a:lnTo>
                  <a:pt x="305" y="683"/>
                </a:lnTo>
                <a:lnTo>
                  <a:pt x="291" y="660"/>
                </a:lnTo>
                <a:lnTo>
                  <a:pt x="272" y="640"/>
                </a:lnTo>
                <a:lnTo>
                  <a:pt x="250" y="626"/>
                </a:lnTo>
                <a:lnTo>
                  <a:pt x="223" y="616"/>
                </a:lnTo>
                <a:lnTo>
                  <a:pt x="195" y="614"/>
                </a:lnTo>
                <a:lnTo>
                  <a:pt x="168" y="616"/>
                </a:lnTo>
                <a:lnTo>
                  <a:pt x="145" y="624"/>
                </a:lnTo>
                <a:lnTo>
                  <a:pt x="123" y="636"/>
                </a:lnTo>
                <a:lnTo>
                  <a:pt x="105" y="654"/>
                </a:lnTo>
                <a:lnTo>
                  <a:pt x="102" y="652"/>
                </a:lnTo>
                <a:lnTo>
                  <a:pt x="0" y="652"/>
                </a:lnTo>
                <a:lnTo>
                  <a:pt x="0" y="652"/>
                </a:lnTo>
                <a:lnTo>
                  <a:pt x="0" y="401"/>
                </a:lnTo>
                <a:lnTo>
                  <a:pt x="2" y="380"/>
                </a:lnTo>
                <a:lnTo>
                  <a:pt x="12" y="359"/>
                </a:lnTo>
                <a:lnTo>
                  <a:pt x="25" y="341"/>
                </a:lnTo>
                <a:lnTo>
                  <a:pt x="42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5"/>
                </a:lnTo>
                <a:lnTo>
                  <a:pt x="320" y="197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09" y="69"/>
                </a:lnTo>
                <a:lnTo>
                  <a:pt x="324" y="46"/>
                </a:lnTo>
                <a:lnTo>
                  <a:pt x="343" y="28"/>
                </a:lnTo>
                <a:lnTo>
                  <a:pt x="366" y="13"/>
                </a:lnTo>
                <a:lnTo>
                  <a:pt x="392" y="4"/>
                </a:lnTo>
                <a:lnTo>
                  <a:pt x="421" y="0"/>
                </a:lnTo>
                <a:close/>
              </a:path>
            </a:pathLst>
          </a:custGeom>
          <a:solidFill>
            <a:schemeClr val="tx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Freeform 6"/>
          <p:cNvSpPr>
            <a:spLocks/>
          </p:cNvSpPr>
          <p:nvPr/>
        </p:nvSpPr>
        <p:spPr bwMode="auto">
          <a:xfrm rot="16200000" flipH="1">
            <a:off x="6564312" y="1404913"/>
            <a:ext cx="1497013" cy="2058988"/>
          </a:xfrm>
          <a:custGeom>
            <a:avLst/>
            <a:gdLst>
              <a:gd name="T0" fmla="*/ 449 w 841"/>
              <a:gd name="T1" fmla="*/ 3 h 1157"/>
              <a:gd name="T2" fmla="*/ 498 w 841"/>
              <a:gd name="T3" fmla="*/ 27 h 1157"/>
              <a:gd name="T4" fmla="*/ 532 w 841"/>
              <a:gd name="T5" fmla="*/ 69 h 1157"/>
              <a:gd name="T6" fmla="*/ 545 w 841"/>
              <a:gd name="T7" fmla="*/ 124 h 1157"/>
              <a:gd name="T8" fmla="*/ 534 w 841"/>
              <a:gd name="T9" fmla="*/ 174 h 1157"/>
              <a:gd name="T10" fmla="*/ 505 w 841"/>
              <a:gd name="T11" fmla="*/ 214 h 1157"/>
              <a:gd name="T12" fmla="*/ 505 w 841"/>
              <a:gd name="T13" fmla="*/ 318 h 1157"/>
              <a:gd name="T14" fmla="*/ 779 w 841"/>
              <a:gd name="T15" fmla="*/ 320 h 1157"/>
              <a:gd name="T16" fmla="*/ 816 w 841"/>
              <a:gd name="T17" fmla="*/ 341 h 1157"/>
              <a:gd name="T18" fmla="*/ 837 w 841"/>
              <a:gd name="T19" fmla="*/ 380 h 1157"/>
              <a:gd name="T20" fmla="*/ 841 w 841"/>
              <a:gd name="T21" fmla="*/ 652 h 1157"/>
              <a:gd name="T22" fmla="*/ 738 w 841"/>
              <a:gd name="T23" fmla="*/ 654 h 1157"/>
              <a:gd name="T24" fmla="*/ 698 w 841"/>
              <a:gd name="T25" fmla="*/ 624 h 1157"/>
              <a:gd name="T26" fmla="*/ 647 w 841"/>
              <a:gd name="T27" fmla="*/ 614 h 1157"/>
              <a:gd name="T28" fmla="*/ 593 w 841"/>
              <a:gd name="T29" fmla="*/ 626 h 1157"/>
              <a:gd name="T30" fmla="*/ 550 w 841"/>
              <a:gd name="T31" fmla="*/ 660 h 1157"/>
              <a:gd name="T32" fmla="*/ 526 w 841"/>
              <a:gd name="T33" fmla="*/ 709 h 1157"/>
              <a:gd name="T34" fmla="*/ 526 w 841"/>
              <a:gd name="T35" fmla="*/ 767 h 1157"/>
              <a:gd name="T36" fmla="*/ 550 w 841"/>
              <a:gd name="T37" fmla="*/ 814 h 1157"/>
              <a:gd name="T38" fmla="*/ 593 w 841"/>
              <a:gd name="T39" fmla="*/ 849 h 1157"/>
              <a:gd name="T40" fmla="*/ 647 w 841"/>
              <a:gd name="T41" fmla="*/ 861 h 1157"/>
              <a:gd name="T42" fmla="*/ 698 w 841"/>
              <a:gd name="T43" fmla="*/ 850 h 1157"/>
              <a:gd name="T44" fmla="*/ 738 w 841"/>
              <a:gd name="T45" fmla="*/ 822 h 1157"/>
              <a:gd name="T46" fmla="*/ 841 w 841"/>
              <a:gd name="T47" fmla="*/ 822 h 1157"/>
              <a:gd name="T48" fmla="*/ 837 w 841"/>
              <a:gd name="T49" fmla="*/ 1096 h 1157"/>
              <a:gd name="T50" fmla="*/ 816 w 841"/>
              <a:gd name="T51" fmla="*/ 1133 h 1157"/>
              <a:gd name="T52" fmla="*/ 779 w 841"/>
              <a:gd name="T53" fmla="*/ 1154 h 1157"/>
              <a:gd name="T54" fmla="*/ 85 w 841"/>
              <a:gd name="T55" fmla="*/ 1157 h 1157"/>
              <a:gd name="T56" fmla="*/ 43 w 841"/>
              <a:gd name="T57" fmla="*/ 1147 h 1157"/>
              <a:gd name="T58" fmla="*/ 12 w 841"/>
              <a:gd name="T59" fmla="*/ 1116 h 1157"/>
              <a:gd name="T60" fmla="*/ 0 w 841"/>
              <a:gd name="T61" fmla="*/ 1073 h 1157"/>
              <a:gd name="T62" fmla="*/ 3 w 841"/>
              <a:gd name="T63" fmla="*/ 380 h 1157"/>
              <a:gd name="T64" fmla="*/ 25 w 841"/>
              <a:gd name="T65" fmla="*/ 341 h 1157"/>
              <a:gd name="T66" fmla="*/ 62 w 841"/>
              <a:gd name="T67" fmla="*/ 320 h 1157"/>
              <a:gd name="T68" fmla="*/ 336 w 841"/>
              <a:gd name="T69" fmla="*/ 318 h 1157"/>
              <a:gd name="T70" fmla="*/ 336 w 841"/>
              <a:gd name="T71" fmla="*/ 214 h 1157"/>
              <a:gd name="T72" fmla="*/ 307 w 841"/>
              <a:gd name="T73" fmla="*/ 174 h 1157"/>
              <a:gd name="T74" fmla="*/ 296 w 841"/>
              <a:gd name="T75" fmla="*/ 124 h 1157"/>
              <a:gd name="T76" fmla="*/ 310 w 841"/>
              <a:gd name="T77" fmla="*/ 69 h 1157"/>
              <a:gd name="T78" fmla="*/ 343 w 841"/>
              <a:gd name="T79" fmla="*/ 27 h 1157"/>
              <a:gd name="T80" fmla="*/ 392 w 841"/>
              <a:gd name="T81" fmla="*/ 3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41" h="1157">
                <a:moveTo>
                  <a:pt x="420" y="0"/>
                </a:moveTo>
                <a:lnTo>
                  <a:pt x="449" y="3"/>
                </a:lnTo>
                <a:lnTo>
                  <a:pt x="474" y="12"/>
                </a:lnTo>
                <a:lnTo>
                  <a:pt x="498" y="27"/>
                </a:lnTo>
                <a:lnTo>
                  <a:pt x="517" y="46"/>
                </a:lnTo>
                <a:lnTo>
                  <a:pt x="532" y="69"/>
                </a:lnTo>
                <a:lnTo>
                  <a:pt x="541" y="96"/>
                </a:lnTo>
                <a:lnTo>
                  <a:pt x="545" y="124"/>
                </a:lnTo>
                <a:lnTo>
                  <a:pt x="541" y="150"/>
                </a:lnTo>
                <a:lnTo>
                  <a:pt x="534" y="174"/>
                </a:lnTo>
                <a:lnTo>
                  <a:pt x="521" y="195"/>
                </a:lnTo>
                <a:lnTo>
                  <a:pt x="505" y="214"/>
                </a:lnTo>
                <a:lnTo>
                  <a:pt x="505" y="217"/>
                </a:lnTo>
                <a:lnTo>
                  <a:pt x="505" y="318"/>
                </a:lnTo>
                <a:lnTo>
                  <a:pt x="756" y="318"/>
                </a:lnTo>
                <a:lnTo>
                  <a:pt x="779" y="320"/>
                </a:lnTo>
                <a:lnTo>
                  <a:pt x="799" y="329"/>
                </a:lnTo>
                <a:lnTo>
                  <a:pt x="816" y="341"/>
                </a:lnTo>
                <a:lnTo>
                  <a:pt x="829" y="359"/>
                </a:lnTo>
                <a:lnTo>
                  <a:pt x="837" y="380"/>
                </a:lnTo>
                <a:lnTo>
                  <a:pt x="841" y="401"/>
                </a:lnTo>
                <a:lnTo>
                  <a:pt x="841" y="652"/>
                </a:lnTo>
                <a:lnTo>
                  <a:pt x="740" y="652"/>
                </a:lnTo>
                <a:lnTo>
                  <a:pt x="738" y="654"/>
                </a:lnTo>
                <a:lnTo>
                  <a:pt x="719" y="636"/>
                </a:lnTo>
                <a:lnTo>
                  <a:pt x="698" y="624"/>
                </a:lnTo>
                <a:lnTo>
                  <a:pt x="674" y="616"/>
                </a:lnTo>
                <a:lnTo>
                  <a:pt x="647" y="614"/>
                </a:lnTo>
                <a:lnTo>
                  <a:pt x="619" y="616"/>
                </a:lnTo>
                <a:lnTo>
                  <a:pt x="593" y="626"/>
                </a:lnTo>
                <a:lnTo>
                  <a:pt x="570" y="640"/>
                </a:lnTo>
                <a:lnTo>
                  <a:pt x="550" y="660"/>
                </a:lnTo>
                <a:lnTo>
                  <a:pt x="536" y="683"/>
                </a:lnTo>
                <a:lnTo>
                  <a:pt x="526" y="709"/>
                </a:lnTo>
                <a:lnTo>
                  <a:pt x="524" y="737"/>
                </a:lnTo>
                <a:lnTo>
                  <a:pt x="526" y="767"/>
                </a:lnTo>
                <a:lnTo>
                  <a:pt x="536" y="792"/>
                </a:lnTo>
                <a:lnTo>
                  <a:pt x="550" y="814"/>
                </a:lnTo>
                <a:lnTo>
                  <a:pt x="570" y="834"/>
                </a:lnTo>
                <a:lnTo>
                  <a:pt x="593" y="849"/>
                </a:lnTo>
                <a:lnTo>
                  <a:pt x="619" y="858"/>
                </a:lnTo>
                <a:lnTo>
                  <a:pt x="647" y="861"/>
                </a:lnTo>
                <a:lnTo>
                  <a:pt x="674" y="858"/>
                </a:lnTo>
                <a:lnTo>
                  <a:pt x="698" y="850"/>
                </a:lnTo>
                <a:lnTo>
                  <a:pt x="719" y="838"/>
                </a:lnTo>
                <a:lnTo>
                  <a:pt x="738" y="822"/>
                </a:lnTo>
                <a:lnTo>
                  <a:pt x="740" y="822"/>
                </a:lnTo>
                <a:lnTo>
                  <a:pt x="841" y="822"/>
                </a:lnTo>
                <a:lnTo>
                  <a:pt x="841" y="1073"/>
                </a:lnTo>
                <a:lnTo>
                  <a:pt x="837" y="1096"/>
                </a:lnTo>
                <a:lnTo>
                  <a:pt x="829" y="1116"/>
                </a:lnTo>
                <a:lnTo>
                  <a:pt x="816" y="1133"/>
                </a:lnTo>
                <a:lnTo>
                  <a:pt x="799" y="1147"/>
                </a:lnTo>
                <a:lnTo>
                  <a:pt x="779" y="1154"/>
                </a:lnTo>
                <a:lnTo>
                  <a:pt x="756" y="1157"/>
                </a:lnTo>
                <a:lnTo>
                  <a:pt x="85" y="1157"/>
                </a:lnTo>
                <a:lnTo>
                  <a:pt x="62" y="1154"/>
                </a:lnTo>
                <a:lnTo>
                  <a:pt x="43" y="1147"/>
                </a:lnTo>
                <a:lnTo>
                  <a:pt x="25" y="1133"/>
                </a:lnTo>
                <a:lnTo>
                  <a:pt x="12" y="1116"/>
                </a:lnTo>
                <a:lnTo>
                  <a:pt x="3" y="1096"/>
                </a:lnTo>
                <a:lnTo>
                  <a:pt x="0" y="1073"/>
                </a:lnTo>
                <a:lnTo>
                  <a:pt x="0" y="401"/>
                </a:lnTo>
                <a:lnTo>
                  <a:pt x="3" y="380"/>
                </a:lnTo>
                <a:lnTo>
                  <a:pt x="12" y="359"/>
                </a:lnTo>
                <a:lnTo>
                  <a:pt x="25" y="341"/>
                </a:lnTo>
                <a:lnTo>
                  <a:pt x="43" y="329"/>
                </a:lnTo>
                <a:lnTo>
                  <a:pt x="62" y="320"/>
                </a:lnTo>
                <a:lnTo>
                  <a:pt x="85" y="318"/>
                </a:lnTo>
                <a:lnTo>
                  <a:pt x="336" y="318"/>
                </a:lnTo>
                <a:lnTo>
                  <a:pt x="336" y="217"/>
                </a:lnTo>
                <a:lnTo>
                  <a:pt x="336" y="214"/>
                </a:lnTo>
                <a:lnTo>
                  <a:pt x="319" y="195"/>
                </a:lnTo>
                <a:lnTo>
                  <a:pt x="307" y="174"/>
                </a:lnTo>
                <a:lnTo>
                  <a:pt x="299" y="150"/>
                </a:lnTo>
                <a:lnTo>
                  <a:pt x="296" y="124"/>
                </a:lnTo>
                <a:lnTo>
                  <a:pt x="300" y="96"/>
                </a:lnTo>
                <a:lnTo>
                  <a:pt x="310" y="69"/>
                </a:lnTo>
                <a:lnTo>
                  <a:pt x="324" y="46"/>
                </a:lnTo>
                <a:lnTo>
                  <a:pt x="343" y="27"/>
                </a:lnTo>
                <a:lnTo>
                  <a:pt x="365" y="12"/>
                </a:lnTo>
                <a:lnTo>
                  <a:pt x="392" y="3"/>
                </a:lnTo>
                <a:lnTo>
                  <a:pt x="42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"/>
          <p:cNvSpPr txBox="1">
            <a:spLocks noChangeArrowheads="1"/>
          </p:cNvSpPr>
          <p:nvPr/>
        </p:nvSpPr>
        <p:spPr bwMode="auto">
          <a:xfrm>
            <a:off x="1371600" y="20684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52" name="TextBox 34"/>
          <p:cNvSpPr txBox="1">
            <a:spLocks noChangeArrowheads="1"/>
          </p:cNvSpPr>
          <p:nvPr/>
        </p:nvSpPr>
        <p:spPr bwMode="auto">
          <a:xfrm>
            <a:off x="2878138" y="20684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3" name="TextBox 35"/>
          <p:cNvSpPr txBox="1">
            <a:spLocks noChangeArrowheads="1"/>
          </p:cNvSpPr>
          <p:nvPr/>
        </p:nvSpPr>
        <p:spPr bwMode="auto">
          <a:xfrm>
            <a:off x="4402138" y="20684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TextBox 36"/>
          <p:cNvSpPr txBox="1">
            <a:spLocks noChangeArrowheads="1"/>
          </p:cNvSpPr>
          <p:nvPr/>
        </p:nvSpPr>
        <p:spPr bwMode="auto">
          <a:xfrm>
            <a:off x="5900738" y="20684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5" name="TextBox 37"/>
          <p:cNvSpPr txBox="1">
            <a:spLocks noChangeArrowheads="1"/>
          </p:cNvSpPr>
          <p:nvPr/>
        </p:nvSpPr>
        <p:spPr bwMode="auto">
          <a:xfrm>
            <a:off x="7370763" y="2068488"/>
            <a:ext cx="441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56" name="TextBox 31"/>
          <p:cNvSpPr txBox="1">
            <a:spLocks noChangeArrowheads="1"/>
          </p:cNvSpPr>
          <p:nvPr/>
        </p:nvSpPr>
        <p:spPr bwMode="auto">
          <a:xfrm>
            <a:off x="2366963" y="3800450"/>
            <a:ext cx="14906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rgbClr val="00B050"/>
              </a:solidFill>
              <a:cs typeface="Arial" pitchFamily="34" charset="0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rgbClr val="00B050"/>
              </a:solidFill>
              <a:cs typeface="Arial" pitchFamily="34" charset="0"/>
            </a:endParaRPr>
          </a:p>
        </p:txBody>
      </p:sp>
      <p:sp>
        <p:nvSpPr>
          <p:cNvPr id="57" name="TextBox 15"/>
          <p:cNvSpPr txBox="1">
            <a:spLocks noChangeArrowheads="1"/>
          </p:cNvSpPr>
          <p:nvPr/>
        </p:nvSpPr>
        <p:spPr bwMode="auto">
          <a:xfrm flipH="1">
            <a:off x="2422525" y="4724375"/>
            <a:ext cx="1336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标题文字</a:t>
            </a:r>
            <a:endParaRPr lang="en-US" altLang="zh-CN" sz="16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TextBox 31"/>
          <p:cNvSpPr txBox="1">
            <a:spLocks noChangeArrowheads="1"/>
          </p:cNvSpPr>
          <p:nvPr/>
        </p:nvSpPr>
        <p:spPr bwMode="auto">
          <a:xfrm>
            <a:off x="3867150" y="3800450"/>
            <a:ext cx="14906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rgbClr val="FF6600"/>
              </a:solidFill>
              <a:cs typeface="Arial" pitchFamily="34" charset="0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rgbClr val="FF6600"/>
              </a:solidFill>
              <a:cs typeface="Arial" pitchFamily="34" charset="0"/>
            </a:endParaRPr>
          </a:p>
        </p:txBody>
      </p:sp>
      <p:sp>
        <p:nvSpPr>
          <p:cNvPr id="59" name="TextBox 15"/>
          <p:cNvSpPr txBox="1">
            <a:spLocks noChangeArrowheads="1"/>
          </p:cNvSpPr>
          <p:nvPr/>
        </p:nvSpPr>
        <p:spPr bwMode="auto">
          <a:xfrm flipH="1">
            <a:off x="3922713" y="4724375"/>
            <a:ext cx="1336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标题文字</a:t>
            </a:r>
            <a:endParaRPr lang="en-US" altLang="zh-CN" sz="16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TextBox 31"/>
          <p:cNvSpPr txBox="1">
            <a:spLocks noChangeArrowheads="1"/>
          </p:cNvSpPr>
          <p:nvPr/>
        </p:nvSpPr>
        <p:spPr bwMode="auto">
          <a:xfrm>
            <a:off x="5367338" y="3797275"/>
            <a:ext cx="14906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chemeClr val="tx2"/>
              </a:solidFill>
              <a:cs typeface="Arial" pitchFamily="34" charset="0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chemeClr val="tx2"/>
              </a:solidFill>
              <a:cs typeface="Arial" pitchFamily="34" charset="0"/>
            </a:endParaRPr>
          </a:p>
        </p:txBody>
      </p:sp>
      <p:sp>
        <p:nvSpPr>
          <p:cNvPr id="61" name="TextBox 15"/>
          <p:cNvSpPr txBox="1">
            <a:spLocks noChangeArrowheads="1"/>
          </p:cNvSpPr>
          <p:nvPr/>
        </p:nvSpPr>
        <p:spPr bwMode="auto">
          <a:xfrm flipH="1">
            <a:off x="5422900" y="4722788"/>
            <a:ext cx="1336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标题文字</a:t>
            </a:r>
            <a:endParaRPr lang="en-US" altLang="zh-CN" sz="16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2" name="TextBox 31"/>
          <p:cNvSpPr txBox="1">
            <a:spLocks noChangeArrowheads="1"/>
          </p:cNvSpPr>
          <p:nvPr/>
        </p:nvSpPr>
        <p:spPr bwMode="auto">
          <a:xfrm>
            <a:off x="6867525" y="3797275"/>
            <a:ext cx="149066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400" spc="50" dirty="0">
              <a:ln w="11430"/>
              <a:solidFill>
                <a:schemeClr val="accent4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chemeClr val="accent4"/>
              </a:solidFill>
              <a:cs typeface="Arial" pitchFamily="34" charset="0"/>
            </a:endParaRPr>
          </a:p>
          <a:p>
            <a:pPr marL="0" lvl="2" algn="ctr">
              <a:defRPr/>
            </a:pPr>
            <a:r>
              <a:rPr lang="zh-CN" altLang="en-US" sz="1400" spc="50" dirty="0">
                <a:ln w="11430"/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63" name="TextBox 15"/>
          <p:cNvSpPr txBox="1">
            <a:spLocks noChangeArrowheads="1"/>
          </p:cNvSpPr>
          <p:nvPr/>
        </p:nvSpPr>
        <p:spPr bwMode="auto">
          <a:xfrm flipH="1">
            <a:off x="6923088" y="4722788"/>
            <a:ext cx="13366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标题文字</a:t>
            </a:r>
            <a:endParaRPr lang="en-US" altLang="zh-CN" sz="1600" b="1" dirty="0">
              <a:solidFill>
                <a:schemeClr val="accent4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17229</TotalTime>
  <Words>67</Words>
  <Application>Microsoft Office PowerPoint</Application>
  <PresentationFormat>全屏显示(4:3)</PresentationFormat>
  <Paragraphs>28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674</cp:revision>
  <dcterms:created xsi:type="dcterms:W3CDTF">2009-02-11T05:37:22Z</dcterms:created>
  <dcterms:modified xsi:type="dcterms:W3CDTF">2012-07-14T13:08:54Z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