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71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307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904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emf"/><Relationship Id="rId4" Type="http://schemas.openxmlformats.org/officeDocument/2006/relationships/oleObject" Target="../embeddings/Microsoft_Excel_97-2003____1.xls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页脚占位符 4"/>
          <p:cNvSpPr txBox="1">
            <a:spLocks/>
          </p:cNvSpPr>
          <p:nvPr/>
        </p:nvSpPr>
        <p:spPr bwMode="auto">
          <a:xfrm>
            <a:off x="5883956" y="6590680"/>
            <a:ext cx="2895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000" kern="1200" smtClean="0">
                <a:solidFill>
                  <a:schemeClr val="tx1"/>
                </a:solidFill>
                <a:latin typeface="+mn-lt"/>
                <a:ea typeface="宋体" pitchFamily="2" charset="-122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 pitchFamily="2" charset="-122"/>
                <a:cs typeface="+mn-cs"/>
              </a:rPr>
              <a:t>www.1ppt.com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 pitchFamily="2" charset="-122"/>
              <a:cs typeface="+mn-cs"/>
            </a:endParaRPr>
          </a:p>
        </p:txBody>
      </p:sp>
      <p:sp>
        <p:nvSpPr>
          <p:cNvPr id="177" name="Rectangle 61"/>
          <p:cNvSpPr txBox="1">
            <a:spLocks noChangeArrowheads="1"/>
          </p:cNvSpPr>
          <p:nvPr/>
        </p:nvSpPr>
        <p:spPr bwMode="black">
          <a:xfrm>
            <a:off x="798959" y="-99392"/>
            <a:ext cx="8237537" cy="889000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宋体" pitchFamily="2" charset="-122"/>
                <a:cs typeface="+mj-cs"/>
              </a:rPr>
              <a:t>Click to edit title style</a:t>
            </a: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gray">
          <a:xfrm>
            <a:off x="748746" y="1343599"/>
            <a:ext cx="7567670" cy="4177503"/>
          </a:xfrm>
          <a:prstGeom prst="roundRect">
            <a:avLst>
              <a:gd name="adj" fmla="val 2014"/>
            </a:avLst>
          </a:prstGeom>
          <a:gradFill flip="none" rotWithShape="1">
            <a:gsLst>
              <a:gs pos="0">
                <a:schemeClr val="accent4">
                  <a:lumMod val="40000"/>
                  <a:lumOff val="60000"/>
                </a:schemeClr>
              </a:gs>
              <a:gs pos="100000">
                <a:schemeClr val="bg1">
                  <a:lumMod val="95000"/>
                </a:schemeClr>
              </a:gs>
            </a:gsLst>
            <a:lin ang="135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/>
            <a:lightRig rig="flat" dir="t"/>
          </a:scene3d>
          <a:sp3d extrusionH="1270000" contourW="19050">
            <a:bevelT w="101600" prst="convex"/>
            <a:bevelB w="0" h="508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zh-CN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Rectangle 3" descr="Light horizontal"/>
          <p:cNvSpPr>
            <a:spLocks noChangeArrowheads="1"/>
          </p:cNvSpPr>
          <p:nvPr/>
        </p:nvSpPr>
        <p:spPr bwMode="gray">
          <a:xfrm>
            <a:off x="890118" y="1696830"/>
            <a:ext cx="7288213" cy="3556000"/>
          </a:xfrm>
          <a:prstGeom prst="rect">
            <a:avLst/>
          </a:prstGeom>
          <a:pattFill prst="ltHorz">
            <a:fgClr>
              <a:srgbClr val="EAEAEA"/>
            </a:fgClr>
            <a:bgClr>
              <a:srgbClr val="F8F8F8"/>
            </a:bgClr>
          </a:pattFill>
          <a:ln w="9525">
            <a:noFill/>
            <a:miter lim="800000"/>
            <a:headEnd/>
            <a:tailEnd/>
          </a:ln>
          <a:effectLst>
            <a:prstShdw prst="shdw17" dist="17961" dir="13500000">
              <a:srgbClr val="8C8C8C"/>
            </a:prstShdw>
          </a:effectLst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20" name="AutoShape 4"/>
          <p:cNvSpPr>
            <a:spLocks noChangeArrowheads="1"/>
          </p:cNvSpPr>
          <p:nvPr/>
        </p:nvSpPr>
        <p:spPr bwMode="gray">
          <a:xfrm>
            <a:off x="747216" y="1196752"/>
            <a:ext cx="7567670" cy="748004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gray">
          <a:xfrm flipH="1" flipV="1">
            <a:off x="8148168" y="1784143"/>
            <a:ext cx="41275" cy="41275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  <a:effectLst>
            <a:prstShdw prst="shdw17" dist="17961" dir="13500000">
              <a:srgbClr val="1C1C1C">
                <a:alpha val="50000"/>
              </a:srgbClr>
            </a:prstShdw>
          </a:effectLst>
        </p:spPr>
        <p:txBody>
          <a:bodyPr rot="10800000" wrap="none" anchor="ctr"/>
          <a:lstStyle/>
          <a:p>
            <a:pPr algn="ctr"/>
            <a:endParaRPr lang="zh-CN" altLang="zh-CN"/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gray">
          <a:xfrm flipH="1" flipV="1">
            <a:off x="8078318" y="1784143"/>
            <a:ext cx="41275" cy="41275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  <a:effectLst>
            <a:prstShdw prst="shdw17" dist="17961" dir="13500000">
              <a:srgbClr val="1C1C1C">
                <a:alpha val="50000"/>
              </a:srgbClr>
            </a:prstShdw>
          </a:effectLst>
        </p:spPr>
        <p:txBody>
          <a:bodyPr rot="10800000" wrap="none" anchor="ctr"/>
          <a:lstStyle/>
          <a:p>
            <a:pPr algn="ctr"/>
            <a:endParaRPr lang="zh-CN" altLang="zh-CN"/>
          </a:p>
        </p:txBody>
      </p:sp>
      <p:sp>
        <p:nvSpPr>
          <p:cNvPr id="23" name="Rectangle 8"/>
          <p:cNvSpPr>
            <a:spLocks noChangeArrowheads="1"/>
          </p:cNvSpPr>
          <p:nvPr/>
        </p:nvSpPr>
        <p:spPr bwMode="gray">
          <a:xfrm flipH="1" flipV="1">
            <a:off x="8148168" y="1709530"/>
            <a:ext cx="41275" cy="41275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  <a:effectLst>
            <a:prstShdw prst="shdw17" dist="17961" dir="13500000">
              <a:srgbClr val="1C1C1C">
                <a:alpha val="50000"/>
              </a:srgbClr>
            </a:prstShdw>
          </a:effectLst>
        </p:spPr>
        <p:txBody>
          <a:bodyPr rot="10800000" wrap="none" anchor="ctr"/>
          <a:lstStyle/>
          <a:p>
            <a:pPr algn="ctr"/>
            <a:endParaRPr lang="zh-CN" altLang="zh-CN"/>
          </a:p>
        </p:txBody>
      </p:sp>
      <p:sp>
        <p:nvSpPr>
          <p:cNvPr id="24" name="Rectangle 9"/>
          <p:cNvSpPr>
            <a:spLocks noChangeArrowheads="1"/>
          </p:cNvSpPr>
          <p:nvPr/>
        </p:nvSpPr>
        <p:spPr bwMode="gray">
          <a:xfrm flipH="1" flipV="1">
            <a:off x="8148168" y="1296780"/>
            <a:ext cx="41275" cy="41275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  <a:effectLst>
            <a:prstShdw prst="shdw17" dist="17961" dir="13500000">
              <a:srgbClr val="1C1C1C">
                <a:alpha val="50000"/>
              </a:srgbClr>
            </a:prstShdw>
          </a:effectLst>
        </p:spPr>
        <p:txBody>
          <a:bodyPr rot="10800000" wrap="none" anchor="ctr"/>
          <a:lstStyle/>
          <a:p>
            <a:pPr algn="ctr"/>
            <a:endParaRPr lang="zh-CN" altLang="zh-CN"/>
          </a:p>
        </p:txBody>
      </p:sp>
      <p:sp>
        <p:nvSpPr>
          <p:cNvPr id="25" name="Rectangle 10"/>
          <p:cNvSpPr>
            <a:spLocks noChangeArrowheads="1"/>
          </p:cNvSpPr>
          <p:nvPr/>
        </p:nvSpPr>
        <p:spPr bwMode="gray">
          <a:xfrm flipH="1" flipV="1">
            <a:off x="8081493" y="1296780"/>
            <a:ext cx="41275" cy="41275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  <a:effectLst>
            <a:prstShdw prst="shdw17" dist="17961" dir="13500000">
              <a:srgbClr val="1C1C1C">
                <a:alpha val="50000"/>
              </a:srgbClr>
            </a:prstShdw>
          </a:effectLst>
        </p:spPr>
        <p:txBody>
          <a:bodyPr rot="10800000" wrap="none" anchor="ctr"/>
          <a:lstStyle/>
          <a:p>
            <a:pPr algn="ctr"/>
            <a:endParaRPr lang="zh-CN" altLang="zh-CN"/>
          </a:p>
        </p:txBody>
      </p:sp>
      <p:sp>
        <p:nvSpPr>
          <p:cNvPr id="26" name="Rectangle 11"/>
          <p:cNvSpPr>
            <a:spLocks noChangeArrowheads="1"/>
          </p:cNvSpPr>
          <p:nvPr/>
        </p:nvSpPr>
        <p:spPr bwMode="gray">
          <a:xfrm flipH="1" flipV="1">
            <a:off x="8148168" y="1369805"/>
            <a:ext cx="41275" cy="41275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  <a:effectLst>
            <a:prstShdw prst="shdw17" dist="17961" dir="13500000">
              <a:srgbClr val="1C1C1C">
                <a:alpha val="50000"/>
              </a:srgbClr>
            </a:prstShdw>
          </a:effectLst>
        </p:spPr>
        <p:txBody>
          <a:bodyPr rot="10800000" wrap="none" anchor="ctr"/>
          <a:lstStyle/>
          <a:p>
            <a:pPr algn="ctr"/>
            <a:endParaRPr lang="zh-CN" altLang="zh-CN"/>
          </a:p>
        </p:txBody>
      </p:sp>
      <p:sp>
        <p:nvSpPr>
          <p:cNvPr id="27" name="AutoShape 13"/>
          <p:cNvSpPr>
            <a:spLocks noChangeArrowheads="1"/>
          </p:cNvSpPr>
          <p:nvPr/>
        </p:nvSpPr>
        <p:spPr bwMode="gray">
          <a:xfrm>
            <a:off x="1148010" y="1306888"/>
            <a:ext cx="6702980" cy="521614"/>
          </a:xfrm>
          <a:prstGeom prst="roundRect">
            <a:avLst>
              <a:gd name="adj" fmla="val 12736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95000"/>
                </a:schemeClr>
              </a:gs>
            </a:gsLst>
            <a:lin ang="135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1270000" contourW="19050">
            <a:bevelT w="101600" prst="convex"/>
            <a:bevelB w="0" h="508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zh-CN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 Box 15"/>
          <p:cNvSpPr txBox="1">
            <a:spLocks noChangeArrowheads="1"/>
          </p:cNvSpPr>
          <p:nvPr/>
        </p:nvSpPr>
        <p:spPr bwMode="gray">
          <a:xfrm>
            <a:off x="1498131" y="1330118"/>
            <a:ext cx="612457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zh-CN" altLang="en-US" sz="2400" dirty="0" smtClean="0">
                <a:solidFill>
                  <a:srgbClr val="002060"/>
                </a:solidFill>
                <a:latin typeface="汉仪大黑简" pitchFamily="49" charset="-122"/>
                <a:ea typeface="汉仪大黑简" pitchFamily="49" charset="-122"/>
              </a:rPr>
              <a:t>第一ＰＰＴ</a:t>
            </a:r>
            <a:endParaRPr lang="en-US" sz="2400" dirty="0">
              <a:solidFill>
                <a:srgbClr val="002060"/>
              </a:solidFill>
              <a:latin typeface="汉仪大黑简" pitchFamily="49" charset="-122"/>
              <a:ea typeface="汉仪大黑简" pitchFamily="49" charset="-122"/>
            </a:endParaRPr>
          </a:p>
        </p:txBody>
      </p:sp>
      <p:sp>
        <p:nvSpPr>
          <p:cNvPr id="29" name="Rectangle 17"/>
          <p:cNvSpPr>
            <a:spLocks noChangeArrowheads="1"/>
          </p:cNvSpPr>
          <p:nvPr/>
        </p:nvSpPr>
        <p:spPr bwMode="gray">
          <a:xfrm flipV="1">
            <a:off x="864718" y="1779380"/>
            <a:ext cx="42863" cy="41275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  <a:effectLst>
            <a:prstShdw prst="shdw17" dist="17961" dir="13500000">
              <a:srgbClr val="1C1C1C">
                <a:alpha val="50000"/>
              </a:srgbClr>
            </a:prstShdw>
          </a:effectLst>
        </p:spPr>
        <p:txBody>
          <a:bodyPr rot="10800000" wrap="none" anchor="ctr"/>
          <a:lstStyle/>
          <a:p>
            <a:pPr algn="ctr"/>
            <a:endParaRPr lang="zh-CN" altLang="zh-CN"/>
          </a:p>
        </p:txBody>
      </p:sp>
      <p:sp>
        <p:nvSpPr>
          <p:cNvPr id="30" name="Rectangle 18"/>
          <p:cNvSpPr>
            <a:spLocks noChangeArrowheads="1"/>
          </p:cNvSpPr>
          <p:nvPr/>
        </p:nvSpPr>
        <p:spPr bwMode="gray">
          <a:xfrm flipV="1">
            <a:off x="936156" y="1779380"/>
            <a:ext cx="41275" cy="41275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  <a:effectLst>
            <a:prstShdw prst="shdw17" dist="17961" dir="13500000">
              <a:srgbClr val="1C1C1C">
                <a:alpha val="50000"/>
              </a:srgbClr>
            </a:prstShdw>
          </a:effectLst>
        </p:spPr>
        <p:txBody>
          <a:bodyPr rot="10800000" wrap="none" anchor="ctr"/>
          <a:lstStyle/>
          <a:p>
            <a:pPr algn="ctr"/>
            <a:endParaRPr lang="zh-CN" altLang="zh-CN"/>
          </a:p>
        </p:txBody>
      </p:sp>
      <p:sp>
        <p:nvSpPr>
          <p:cNvPr id="31" name="Rectangle 19"/>
          <p:cNvSpPr>
            <a:spLocks noChangeArrowheads="1"/>
          </p:cNvSpPr>
          <p:nvPr/>
        </p:nvSpPr>
        <p:spPr bwMode="gray">
          <a:xfrm flipV="1">
            <a:off x="864718" y="1704768"/>
            <a:ext cx="42863" cy="41275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  <a:effectLst>
            <a:prstShdw prst="shdw17" dist="17961" dir="13500000">
              <a:srgbClr val="1C1C1C">
                <a:alpha val="50000"/>
              </a:srgbClr>
            </a:prstShdw>
          </a:effectLst>
        </p:spPr>
        <p:txBody>
          <a:bodyPr rot="10800000" wrap="none" anchor="ctr"/>
          <a:lstStyle/>
          <a:p>
            <a:pPr algn="ctr"/>
            <a:endParaRPr lang="zh-CN" altLang="zh-CN"/>
          </a:p>
        </p:txBody>
      </p:sp>
      <p:sp>
        <p:nvSpPr>
          <p:cNvPr id="32" name="Rectangle 20"/>
          <p:cNvSpPr>
            <a:spLocks noChangeArrowheads="1"/>
          </p:cNvSpPr>
          <p:nvPr/>
        </p:nvSpPr>
        <p:spPr bwMode="gray">
          <a:xfrm flipV="1">
            <a:off x="864718" y="1290430"/>
            <a:ext cx="42863" cy="41275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  <a:effectLst>
            <a:prstShdw prst="shdw17" dist="17961" dir="13500000">
              <a:srgbClr val="1C1C1C">
                <a:alpha val="50000"/>
              </a:srgbClr>
            </a:prstShdw>
          </a:effectLst>
        </p:spPr>
        <p:txBody>
          <a:bodyPr rot="10800000" wrap="none" anchor="ctr"/>
          <a:lstStyle/>
          <a:p>
            <a:pPr algn="ctr"/>
            <a:endParaRPr lang="zh-CN" altLang="zh-CN"/>
          </a:p>
        </p:txBody>
      </p:sp>
      <p:sp>
        <p:nvSpPr>
          <p:cNvPr id="33" name="Rectangle 21"/>
          <p:cNvSpPr>
            <a:spLocks noChangeArrowheads="1"/>
          </p:cNvSpPr>
          <p:nvPr/>
        </p:nvSpPr>
        <p:spPr bwMode="gray">
          <a:xfrm flipV="1">
            <a:off x="932981" y="1290430"/>
            <a:ext cx="41275" cy="41275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  <a:effectLst>
            <a:prstShdw prst="shdw17" dist="17961" dir="13500000">
              <a:srgbClr val="1C1C1C">
                <a:alpha val="50000"/>
              </a:srgbClr>
            </a:prstShdw>
          </a:effectLst>
        </p:spPr>
        <p:txBody>
          <a:bodyPr rot="10800000" wrap="none" anchor="ctr"/>
          <a:lstStyle/>
          <a:p>
            <a:pPr algn="ctr"/>
            <a:endParaRPr lang="zh-CN" altLang="zh-CN"/>
          </a:p>
        </p:txBody>
      </p:sp>
      <p:sp>
        <p:nvSpPr>
          <p:cNvPr id="34" name="Rectangle 22"/>
          <p:cNvSpPr>
            <a:spLocks noChangeArrowheads="1"/>
          </p:cNvSpPr>
          <p:nvPr/>
        </p:nvSpPr>
        <p:spPr bwMode="gray">
          <a:xfrm flipV="1">
            <a:off x="864718" y="1365043"/>
            <a:ext cx="42863" cy="41275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  <a:effectLst>
            <a:prstShdw prst="shdw17" dist="17961" dir="13500000">
              <a:srgbClr val="1C1C1C">
                <a:alpha val="50000"/>
              </a:srgbClr>
            </a:prstShdw>
          </a:effectLst>
        </p:spPr>
        <p:txBody>
          <a:bodyPr rot="10800000" wrap="none" anchor="ctr"/>
          <a:lstStyle/>
          <a:p>
            <a:pPr algn="ctr"/>
            <a:endParaRPr lang="zh-CN" altLang="zh-CN"/>
          </a:p>
        </p:txBody>
      </p:sp>
      <p:sp>
        <p:nvSpPr>
          <p:cNvPr id="35" name="Rectangle 23"/>
          <p:cNvSpPr>
            <a:spLocks noChangeArrowheads="1"/>
          </p:cNvSpPr>
          <p:nvPr/>
        </p:nvSpPr>
        <p:spPr bwMode="gray">
          <a:xfrm>
            <a:off x="1134593" y="3771693"/>
            <a:ext cx="3922713" cy="904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sz="1600" b="1" dirty="0">
                <a:solidFill>
                  <a:srgbClr val="080808"/>
                </a:solidFill>
                <a:latin typeface="Arial" charset="0"/>
              </a:rPr>
              <a:t>2. Describe contents for a Chart</a:t>
            </a:r>
            <a:r>
              <a:rPr lang="en-US" sz="1600" b="1" dirty="0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</a:p>
          <a:p>
            <a:pPr>
              <a:lnSpc>
                <a:spcPct val="120000"/>
              </a:lnSpc>
              <a:defRPr/>
            </a:pPr>
            <a:r>
              <a:rPr lang="en-US" sz="1400" b="1" dirty="0">
                <a:solidFill>
                  <a:srgbClr val="080808"/>
                </a:solidFill>
                <a:latin typeface="Arial" charset="0"/>
              </a:rPr>
              <a:t>       </a:t>
            </a:r>
            <a:r>
              <a:rPr lang="en-US" sz="1400" dirty="0">
                <a:solidFill>
                  <a:srgbClr val="080808"/>
                </a:solidFill>
                <a:latin typeface="Arial" charset="0"/>
              </a:rPr>
              <a:t>Description of the company’s sub contents</a:t>
            </a:r>
          </a:p>
          <a:p>
            <a:pPr>
              <a:lnSpc>
                <a:spcPct val="120000"/>
              </a:lnSpc>
              <a:defRPr/>
            </a:pPr>
            <a:r>
              <a:rPr lang="en-US" sz="1400" dirty="0">
                <a:solidFill>
                  <a:srgbClr val="080808"/>
                </a:solidFill>
                <a:latin typeface="Arial" charset="0"/>
              </a:rPr>
              <a:t>       </a:t>
            </a:r>
            <a:r>
              <a:rPr lang="en-US" altLang="zh-CN" sz="1400" dirty="0">
                <a:solidFill>
                  <a:srgbClr val="080808"/>
                </a:solidFill>
                <a:latin typeface="Arial" charset="0"/>
              </a:rPr>
              <a:t>http</a:t>
            </a:r>
            <a:r>
              <a:rPr lang="en-US" altLang="zh-CN" sz="1400" dirty="0" smtClean="0">
                <a:solidFill>
                  <a:srgbClr val="080808"/>
                </a:solidFill>
                <a:latin typeface="Arial" charset="0"/>
              </a:rPr>
              <a:t>://www.1ppt.com</a:t>
            </a:r>
            <a:endParaRPr lang="en-US" sz="1400" dirty="0">
              <a:solidFill>
                <a:srgbClr val="080808"/>
              </a:solidFill>
              <a:latin typeface="Arial" charset="0"/>
            </a:endParaRPr>
          </a:p>
        </p:txBody>
      </p:sp>
      <p:sp>
        <p:nvSpPr>
          <p:cNvPr id="36" name="Rectangle 24"/>
          <p:cNvSpPr>
            <a:spLocks noChangeArrowheads="1"/>
          </p:cNvSpPr>
          <p:nvPr/>
        </p:nvSpPr>
        <p:spPr bwMode="gray">
          <a:xfrm>
            <a:off x="1134593" y="2668380"/>
            <a:ext cx="3965575" cy="8969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 dirty="0">
                <a:solidFill>
                  <a:srgbClr val="080808"/>
                </a:solidFill>
              </a:rPr>
              <a:t>1. Describe contents for a Chart </a:t>
            </a:r>
          </a:p>
          <a:p>
            <a:pPr>
              <a:lnSpc>
                <a:spcPct val="120000"/>
              </a:lnSpc>
            </a:pPr>
            <a:r>
              <a:rPr lang="en-US" altLang="zh-CN" sz="1400" b="1" dirty="0">
                <a:solidFill>
                  <a:srgbClr val="080808"/>
                </a:solidFill>
              </a:rPr>
              <a:t>       </a:t>
            </a:r>
            <a:r>
              <a:rPr lang="en-US" altLang="zh-CN" sz="1400" dirty="0">
                <a:solidFill>
                  <a:srgbClr val="080808"/>
                </a:solidFill>
              </a:rPr>
              <a:t>Description of the company’s sub contents</a:t>
            </a: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rgbClr val="080808"/>
                </a:solidFill>
              </a:rPr>
              <a:t>       http</a:t>
            </a:r>
            <a:r>
              <a:rPr lang="en-US" altLang="zh-CN" sz="1400" dirty="0" smtClean="0">
                <a:solidFill>
                  <a:srgbClr val="080808"/>
                </a:solidFill>
              </a:rPr>
              <a:t>://www.1ppt.com</a:t>
            </a:r>
            <a:endParaRPr lang="en-US" altLang="zh-CN" sz="1400" dirty="0">
              <a:solidFill>
                <a:srgbClr val="080808"/>
              </a:solidFill>
            </a:endParaRPr>
          </a:p>
        </p:txBody>
      </p:sp>
      <p:sp>
        <p:nvSpPr>
          <p:cNvPr id="37" name="Line 25"/>
          <p:cNvSpPr>
            <a:spLocks noChangeShapeType="1"/>
          </p:cNvSpPr>
          <p:nvPr/>
        </p:nvSpPr>
        <p:spPr bwMode="gray">
          <a:xfrm>
            <a:off x="1061568" y="3658980"/>
            <a:ext cx="3835400" cy="0"/>
          </a:xfrm>
          <a:prstGeom prst="line">
            <a:avLst/>
          </a:prstGeom>
          <a:ln>
            <a:prstDash val="sysDot"/>
            <a:headEnd/>
            <a:tailEnd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graphicFrame>
        <p:nvGraphicFramePr>
          <p:cNvPr id="3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765179"/>
              </p:ext>
            </p:extLst>
          </p:nvPr>
        </p:nvGraphicFramePr>
        <p:xfrm>
          <a:off x="5095406" y="2217530"/>
          <a:ext cx="3086100" cy="2790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图表" r:id="rId4" imgW="3086100" imgH="2790825" progId="Excel.Sheet.8">
                  <p:embed/>
                </p:oleObj>
              </mc:Choice>
              <mc:Fallback>
                <p:oleObj name="图表" r:id="rId4" imgW="3086100" imgH="2790825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95406" y="2217530"/>
                        <a:ext cx="3086100" cy="2790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9051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16839</TotalTime>
  <Words>45</Words>
  <Application>Microsoft Office PowerPoint</Application>
  <PresentationFormat>全屏显示(4:3)</PresentationFormat>
  <Paragraphs>10</Paragraphs>
  <Slides>1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3" baseType="lpstr">
      <vt:lpstr>Office 主题</vt:lpstr>
      <vt:lpstr>图表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藏珠馆精制PPT水晶图表</dc:title>
  <dc:creator>www.1ppt.com</dc:creator>
  <cp:keywords>第一PPT</cp:keywords>
  <cp:lastModifiedBy>jccook</cp:lastModifiedBy>
  <cp:revision>673</cp:revision>
  <dcterms:created xsi:type="dcterms:W3CDTF">2009-02-11T05:37:22Z</dcterms:created>
  <dcterms:modified xsi:type="dcterms:W3CDTF">2012-07-14T06:34:51Z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