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271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33"/>
    <a:srgbClr val="FF6600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 varScale="1">
        <p:scale>
          <a:sx n="80" d="100"/>
          <a:sy n="80" d="100"/>
        </p:scale>
        <p:origin x="-124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2012/7/14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2012/7/14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0DEE79-D6A9-404B-B2E7-14B1D3548937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93079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904" y="792942"/>
            <a:ext cx="9186863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6953875" y="323364"/>
            <a:ext cx="2082621" cy="369332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2012/7/14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页脚占位符 4"/>
          <p:cNvSpPr txBox="1">
            <a:spLocks/>
          </p:cNvSpPr>
          <p:nvPr/>
        </p:nvSpPr>
        <p:spPr bwMode="auto">
          <a:xfrm>
            <a:off x="5883956" y="6590680"/>
            <a:ext cx="289560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sz="1000" kern="1200" smtClean="0">
                <a:solidFill>
                  <a:schemeClr val="tx1"/>
                </a:solidFill>
                <a:latin typeface="+mn-lt"/>
                <a:ea typeface="宋体" pitchFamily="2" charset="-122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Symbol" pitchFamily="18" charset="2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Symbol" pitchFamily="18" charset="2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Symbol" pitchFamily="18" charset="2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Symbol" pitchFamily="18" charset="2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Symbol" pitchFamily="18" charset="2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Symbol" pitchFamily="18" charset="2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Symbol" pitchFamily="18" charset="2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Symbol" pitchFamily="18" charset="2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宋体" pitchFamily="2" charset="-122"/>
                <a:cs typeface="+mn-cs"/>
              </a:rPr>
              <a:t>www.1ppt.com</a:t>
            </a: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 pitchFamily="2" charset="-122"/>
              <a:cs typeface="+mn-cs"/>
            </a:endParaRPr>
          </a:p>
        </p:txBody>
      </p:sp>
      <p:sp>
        <p:nvSpPr>
          <p:cNvPr id="177" name="Rectangle 61"/>
          <p:cNvSpPr txBox="1">
            <a:spLocks noChangeArrowheads="1"/>
          </p:cNvSpPr>
          <p:nvPr/>
        </p:nvSpPr>
        <p:spPr bwMode="black">
          <a:xfrm>
            <a:off x="798959" y="-99392"/>
            <a:ext cx="8237537" cy="889000"/>
          </a:xfrm>
          <a:prstGeom prst="rect">
            <a:avLst/>
          </a:prstGeom>
          <a:noFill/>
          <a:ln>
            <a:noFill/>
          </a:ln>
          <a:effectLst>
            <a:outerShdw dist="28398" dir="3806097" algn="ctr" rotWithShape="0">
              <a:srgbClr val="00000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latin typeface="Times New Roman" pitchFamily="18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latin typeface="Times New Roman" pitchFamily="18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latin typeface="Times New Roman" pitchFamily="18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latin typeface="Times New Roman" pitchFamily="18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latin typeface="Times New Roman" pitchFamily="18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latin typeface="Times New Roman" pitchFamily="18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latin typeface="Times New Roman" pitchFamily="18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4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/>
                <a:ea typeface="宋体" pitchFamily="2" charset="-122"/>
                <a:cs typeface="+mj-cs"/>
              </a:rPr>
              <a:t>Click to edit title style</a:t>
            </a:r>
          </a:p>
        </p:txBody>
      </p:sp>
      <p:sp>
        <p:nvSpPr>
          <p:cNvPr id="50" name="AutoShape 2"/>
          <p:cNvSpPr>
            <a:spLocks noChangeArrowheads="1"/>
          </p:cNvSpPr>
          <p:nvPr/>
        </p:nvSpPr>
        <p:spPr bwMode="gray">
          <a:xfrm>
            <a:off x="3195630" y="2154891"/>
            <a:ext cx="2798763" cy="2420938"/>
          </a:xfrm>
          <a:prstGeom prst="triangle">
            <a:avLst>
              <a:gd name="adj" fmla="val 50000"/>
            </a:avLst>
          </a:prstGeom>
          <a:gradFill flip="none" rotWithShape="1">
            <a:gsLst>
              <a:gs pos="0">
                <a:schemeClr val="bg1">
                  <a:lumMod val="75000"/>
                </a:schemeClr>
              </a:gs>
              <a:gs pos="100000">
                <a:schemeClr val="bg1">
                  <a:lumMod val="95000"/>
                </a:schemeClr>
              </a:gs>
            </a:gsLst>
            <a:lin ang="13500000" scaled="1"/>
            <a:tileRect/>
          </a:gra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extrusionH="1270000" contourW="19050"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marL="0" lvl="2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u"/>
              <a:tabLst>
                <a:tab pos="136525" algn="l"/>
              </a:tabLst>
              <a:defRPr/>
            </a:pPr>
            <a:endParaRPr lang="zh-CN" altLang="en-US" sz="16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1" name="AutoShape 5"/>
          <p:cNvSpPr>
            <a:spLocks noChangeArrowheads="1"/>
          </p:cNvSpPr>
          <p:nvPr/>
        </p:nvSpPr>
        <p:spPr bwMode="gray">
          <a:xfrm>
            <a:off x="3517900" y="1304007"/>
            <a:ext cx="2108200" cy="1820862"/>
          </a:xfrm>
          <a:prstGeom prst="hexagon">
            <a:avLst>
              <a:gd name="adj" fmla="val 28924"/>
              <a:gd name="vf" fmla="val 115470"/>
            </a:avLst>
          </a:prstGeom>
          <a:solidFill>
            <a:srgbClr val="80808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2" name="AutoShape 6"/>
          <p:cNvSpPr>
            <a:spLocks noChangeArrowheads="1"/>
          </p:cNvSpPr>
          <p:nvPr/>
        </p:nvSpPr>
        <p:spPr bwMode="gray">
          <a:xfrm>
            <a:off x="3500438" y="1272257"/>
            <a:ext cx="2108200" cy="1820862"/>
          </a:xfrm>
          <a:prstGeom prst="hexagon">
            <a:avLst>
              <a:gd name="adj" fmla="val 28924"/>
              <a:gd name="vf" fmla="val 115470"/>
            </a:avLst>
          </a:prstGeom>
          <a:gradFill rotWithShape="1">
            <a:gsLst>
              <a:gs pos="0">
                <a:srgbClr val="E6E6E6"/>
              </a:gs>
              <a:gs pos="7500">
                <a:srgbClr val="7D8496"/>
              </a:gs>
              <a:gs pos="26500">
                <a:srgbClr val="E6E6E6"/>
              </a:gs>
              <a:gs pos="34000">
                <a:srgbClr val="7D8496"/>
              </a:gs>
              <a:gs pos="46500">
                <a:srgbClr val="E6E6E6"/>
              </a:gs>
              <a:gs pos="50000">
                <a:srgbClr val="FFFFFF"/>
              </a:gs>
              <a:gs pos="53500">
                <a:srgbClr val="E6E6E6"/>
              </a:gs>
              <a:gs pos="66000">
                <a:srgbClr val="7D8496"/>
              </a:gs>
              <a:gs pos="73500">
                <a:srgbClr val="E6E6E6"/>
              </a:gs>
              <a:gs pos="92500">
                <a:srgbClr val="7D8496"/>
              </a:gs>
              <a:gs pos="100000">
                <a:srgbClr val="E6E6E6"/>
              </a:gs>
            </a:gsLst>
            <a:lin ang="2700000" scaled="1"/>
          </a:gradFill>
          <a:ln w="9525">
            <a:solidFill>
              <a:srgbClr val="C0C0C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3" name="AutoShape 7"/>
          <p:cNvSpPr>
            <a:spLocks noChangeArrowheads="1"/>
          </p:cNvSpPr>
          <p:nvPr/>
        </p:nvSpPr>
        <p:spPr bwMode="gray">
          <a:xfrm>
            <a:off x="3623935" y="1381944"/>
            <a:ext cx="1852579" cy="1601667"/>
          </a:xfrm>
          <a:prstGeom prst="hexagon">
            <a:avLst>
              <a:gd name="adj" fmla="val 28896"/>
              <a:gd name="vf" fmla="val 115470"/>
            </a:avLst>
          </a:prstGeom>
          <a:gradFill flip="none" rotWithShape="1">
            <a:gsLst>
              <a:gs pos="0">
                <a:srgbClr val="FFCF01"/>
              </a:gs>
              <a:gs pos="90000">
                <a:srgbClr val="E22000"/>
              </a:gs>
            </a:gsLst>
            <a:lin ang="2700000" scaled="1"/>
            <a:tileRect/>
          </a:gra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extrusionH="304800">
            <a:bevelT w="101600" prst="convex"/>
            <a:bevelB w="0" h="63500"/>
            <a:contourClr>
              <a:srgbClr val="FFE593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endParaRPr lang="zh-CN" altLang="en-US" sz="1600" dirty="0">
              <a:solidFill>
                <a:schemeClr val="bg1"/>
              </a:solidFill>
              <a:effectLst>
                <a:reflection blurRad="6350" stA="50000" endA="300" endPos="50000" dist="29997" dir="5400000" sy="-100000" algn="bl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4" name="AutoShape 9"/>
          <p:cNvSpPr>
            <a:spLocks noChangeArrowheads="1"/>
          </p:cNvSpPr>
          <p:nvPr/>
        </p:nvSpPr>
        <p:spPr bwMode="gray">
          <a:xfrm>
            <a:off x="2146300" y="3696369"/>
            <a:ext cx="2108200" cy="1820863"/>
          </a:xfrm>
          <a:prstGeom prst="hexagon">
            <a:avLst>
              <a:gd name="adj" fmla="val 28924"/>
              <a:gd name="vf" fmla="val 115470"/>
            </a:avLst>
          </a:prstGeom>
          <a:solidFill>
            <a:srgbClr val="80808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5" name="AutoShape 10"/>
          <p:cNvSpPr>
            <a:spLocks noChangeArrowheads="1"/>
          </p:cNvSpPr>
          <p:nvPr/>
        </p:nvSpPr>
        <p:spPr bwMode="gray">
          <a:xfrm>
            <a:off x="2128838" y="3664619"/>
            <a:ext cx="2108200" cy="1820863"/>
          </a:xfrm>
          <a:prstGeom prst="hexagon">
            <a:avLst>
              <a:gd name="adj" fmla="val 28924"/>
              <a:gd name="vf" fmla="val 115470"/>
            </a:avLst>
          </a:prstGeom>
          <a:gradFill rotWithShape="1">
            <a:gsLst>
              <a:gs pos="0">
                <a:srgbClr val="E6E6E6"/>
              </a:gs>
              <a:gs pos="7500">
                <a:srgbClr val="7D8496"/>
              </a:gs>
              <a:gs pos="26500">
                <a:srgbClr val="E6E6E6"/>
              </a:gs>
              <a:gs pos="34000">
                <a:srgbClr val="7D8496"/>
              </a:gs>
              <a:gs pos="46500">
                <a:srgbClr val="E6E6E6"/>
              </a:gs>
              <a:gs pos="50000">
                <a:srgbClr val="FFFFFF"/>
              </a:gs>
              <a:gs pos="53500">
                <a:srgbClr val="E6E6E6"/>
              </a:gs>
              <a:gs pos="66000">
                <a:srgbClr val="7D8496"/>
              </a:gs>
              <a:gs pos="73500">
                <a:srgbClr val="E6E6E6"/>
              </a:gs>
              <a:gs pos="92500">
                <a:srgbClr val="7D8496"/>
              </a:gs>
              <a:gs pos="100000">
                <a:srgbClr val="E6E6E6"/>
              </a:gs>
            </a:gsLst>
            <a:lin ang="2700000" scaled="1"/>
          </a:gradFill>
          <a:ln w="9525">
            <a:solidFill>
              <a:srgbClr val="C0C0C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6" name="AutoShape 11"/>
          <p:cNvSpPr>
            <a:spLocks noChangeArrowheads="1"/>
          </p:cNvSpPr>
          <p:nvPr/>
        </p:nvSpPr>
        <p:spPr bwMode="gray">
          <a:xfrm>
            <a:off x="2252335" y="3774307"/>
            <a:ext cx="1852579" cy="1601666"/>
          </a:xfrm>
          <a:prstGeom prst="hexagon">
            <a:avLst>
              <a:gd name="adj" fmla="val 28896"/>
              <a:gd name="vf" fmla="val 115470"/>
            </a:avLst>
          </a:prstGeom>
          <a:gradFill flip="none" rotWithShape="1">
            <a:gsLst>
              <a:gs pos="0">
                <a:srgbClr val="6EFF01"/>
              </a:gs>
              <a:gs pos="90000">
                <a:srgbClr val="0F5000"/>
              </a:gs>
            </a:gsLst>
            <a:lin ang="2700000" scaled="1"/>
            <a:tileRect/>
          </a:gra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>
            <a:bevelT prst="convex"/>
            <a:bevelB w="0" h="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endParaRPr lang="zh-CN" altLang="en-US" sz="16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7" name="AutoShape 13"/>
          <p:cNvSpPr>
            <a:spLocks noChangeArrowheads="1"/>
          </p:cNvSpPr>
          <p:nvPr/>
        </p:nvSpPr>
        <p:spPr bwMode="gray">
          <a:xfrm>
            <a:off x="4976813" y="3696369"/>
            <a:ext cx="2105025" cy="1820863"/>
          </a:xfrm>
          <a:prstGeom prst="hexagon">
            <a:avLst>
              <a:gd name="adj" fmla="val 28923"/>
              <a:gd name="vf" fmla="val 115470"/>
            </a:avLst>
          </a:prstGeom>
          <a:solidFill>
            <a:srgbClr val="80808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8" name="AutoShape 14"/>
          <p:cNvSpPr>
            <a:spLocks noChangeArrowheads="1"/>
          </p:cNvSpPr>
          <p:nvPr/>
        </p:nvSpPr>
        <p:spPr bwMode="gray">
          <a:xfrm>
            <a:off x="4959350" y="3664619"/>
            <a:ext cx="2105025" cy="1820863"/>
          </a:xfrm>
          <a:prstGeom prst="hexagon">
            <a:avLst>
              <a:gd name="adj" fmla="val 28923"/>
              <a:gd name="vf" fmla="val 115470"/>
            </a:avLst>
          </a:prstGeom>
          <a:gradFill rotWithShape="1">
            <a:gsLst>
              <a:gs pos="0">
                <a:srgbClr val="E6E6E6"/>
              </a:gs>
              <a:gs pos="7500">
                <a:srgbClr val="7D8496"/>
              </a:gs>
              <a:gs pos="26500">
                <a:srgbClr val="E6E6E6"/>
              </a:gs>
              <a:gs pos="34000">
                <a:srgbClr val="7D8496"/>
              </a:gs>
              <a:gs pos="46500">
                <a:srgbClr val="E6E6E6"/>
              </a:gs>
              <a:gs pos="50000">
                <a:srgbClr val="FFFFFF"/>
              </a:gs>
              <a:gs pos="53500">
                <a:srgbClr val="E6E6E6"/>
              </a:gs>
              <a:gs pos="66000">
                <a:srgbClr val="7D8496"/>
              </a:gs>
              <a:gs pos="73500">
                <a:srgbClr val="E6E6E6"/>
              </a:gs>
              <a:gs pos="92500">
                <a:srgbClr val="7D8496"/>
              </a:gs>
              <a:gs pos="100000">
                <a:srgbClr val="E6E6E6"/>
              </a:gs>
            </a:gsLst>
            <a:lin ang="2700000" scaled="1"/>
          </a:gradFill>
          <a:ln w="9525">
            <a:solidFill>
              <a:srgbClr val="C0C0C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9" name="AutoShape 15"/>
          <p:cNvSpPr>
            <a:spLocks noChangeArrowheads="1"/>
          </p:cNvSpPr>
          <p:nvPr/>
        </p:nvSpPr>
        <p:spPr bwMode="gray">
          <a:xfrm>
            <a:off x="5082664" y="3774307"/>
            <a:ext cx="1849811" cy="1601666"/>
          </a:xfrm>
          <a:prstGeom prst="hexagon">
            <a:avLst>
              <a:gd name="adj" fmla="val 28896"/>
              <a:gd name="vf" fmla="val 115470"/>
            </a:avLst>
          </a:prstGeom>
          <a:gradFill flip="none" rotWithShape="1">
            <a:gsLst>
              <a:gs pos="0">
                <a:srgbClr val="00DFF6"/>
              </a:gs>
              <a:gs pos="90000">
                <a:srgbClr val="002774"/>
              </a:gs>
            </a:gsLst>
            <a:lin ang="2700000" scaled="1"/>
            <a:tileRect/>
          </a:gra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contourW="19050">
            <a:bevelT prst="convex"/>
            <a:bevelB w="0" h="0"/>
            <a:contourClr>
              <a:srgbClr val="AFEAFF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endParaRPr lang="zh-CN" altLang="en-US" sz="1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0" name="Text Box 16"/>
          <p:cNvSpPr txBox="1">
            <a:spLocks noChangeArrowheads="1"/>
          </p:cNvSpPr>
          <p:nvPr/>
        </p:nvSpPr>
        <p:spPr bwMode="gray">
          <a:xfrm>
            <a:off x="4000496" y="1903041"/>
            <a:ext cx="1107996" cy="3693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fontAlgn="ctr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r>
              <a:rPr kumimoji="1" lang="zh-CN" altLang="en-US" dirty="0">
                <a:solidFill>
                  <a:schemeClr val="bg1"/>
                </a:solidFill>
                <a:effectLst>
                  <a:reflection blurRad="6350" stA="50000" endA="300" endPos="50000" dist="29997" dir="5400000" sy="-100000" algn="bl" rotWithShape="0"/>
                </a:effectLst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  <p:sp>
        <p:nvSpPr>
          <p:cNvPr id="61" name="Text Box 17"/>
          <p:cNvSpPr txBox="1">
            <a:spLocks noChangeArrowheads="1"/>
          </p:cNvSpPr>
          <p:nvPr/>
        </p:nvSpPr>
        <p:spPr bwMode="gray">
          <a:xfrm>
            <a:off x="2606748" y="4403371"/>
            <a:ext cx="1107996" cy="3693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fontAlgn="ctr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r>
              <a:rPr kumimoji="1" lang="zh-CN" altLang="en-US" dirty="0">
                <a:solidFill>
                  <a:schemeClr val="bg1"/>
                </a:solidFill>
                <a:effectLst>
                  <a:reflection blurRad="6350" stA="50000" endA="300" endPos="50000" dist="29997" dir="5400000" sy="-100000" algn="bl" rotWithShape="0"/>
                </a:effectLst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  <p:sp>
        <p:nvSpPr>
          <p:cNvPr id="62" name="Text Box 18"/>
          <p:cNvSpPr txBox="1">
            <a:spLocks noChangeArrowheads="1"/>
          </p:cNvSpPr>
          <p:nvPr/>
        </p:nvSpPr>
        <p:spPr bwMode="gray">
          <a:xfrm>
            <a:off x="5464268" y="4403371"/>
            <a:ext cx="1107996" cy="3693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fontAlgn="ctr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r>
              <a:rPr kumimoji="1" lang="zh-CN" altLang="en-US" dirty="0">
                <a:solidFill>
                  <a:schemeClr val="bg1"/>
                </a:solidFill>
                <a:effectLst>
                  <a:reflection blurRad="6350" stA="50000" endA="300" endPos="50000" dist="29997" dir="5400000" sy="-100000" algn="bl" rotWithShape="0"/>
                </a:effectLst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  <p:sp>
        <p:nvSpPr>
          <p:cNvPr id="63" name="Text Box 17"/>
          <p:cNvSpPr txBox="1">
            <a:spLocks noChangeArrowheads="1"/>
          </p:cNvSpPr>
          <p:nvPr/>
        </p:nvSpPr>
        <p:spPr bwMode="gray">
          <a:xfrm>
            <a:off x="4000496" y="3558257"/>
            <a:ext cx="1107996" cy="3693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fontAlgn="ctr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r>
              <a:rPr kumimoji="1" lang="zh-CN" altLang="en-US" dirty="0">
                <a:effectLst>
                  <a:reflection blurRad="6350" stA="50000" endA="300" endPos="50000" dist="29997" dir="5400000" sy="-100000" algn="bl" rotWithShape="0"/>
                </a:effectLst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</p:spTree>
    <p:extLst>
      <p:ext uri="{BB962C8B-B14F-4D97-AF65-F5344CB8AC3E}">
        <p14:creationId xmlns:p14="http://schemas.microsoft.com/office/powerpoint/2010/main" val="690512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16838</TotalTime>
  <Words>15</Words>
  <Application>Microsoft Office PowerPoint</Application>
  <PresentationFormat>全屏显示(4:3)</PresentationFormat>
  <Paragraphs>7</Paragraphs>
  <Slides>1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藏珠馆精制PPT水晶图表</dc:title>
  <dc:creator>www.1ppt.com</dc:creator>
  <cp:keywords>第一PPT</cp:keywords>
  <cp:lastModifiedBy>jccook</cp:lastModifiedBy>
  <cp:revision>672</cp:revision>
  <dcterms:created xsi:type="dcterms:W3CDTF">2009-02-11T05:37:22Z</dcterms:created>
  <dcterms:modified xsi:type="dcterms:W3CDTF">2012-07-14T06:16:10Z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