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gray">
          <a:xfrm>
            <a:off x="3711575" y="1150144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gray">
          <a:xfrm>
            <a:off x="3695700" y="1124744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gray">
          <a:xfrm>
            <a:off x="3805649" y="1214894"/>
            <a:ext cx="1649196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AutoShape 12"/>
          <p:cNvSpPr>
            <a:spLocks noChangeArrowheads="1"/>
          </p:cNvSpPr>
          <p:nvPr/>
        </p:nvSpPr>
        <p:spPr bwMode="gray">
          <a:xfrm>
            <a:off x="2333625" y="1908969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3"/>
          <p:cNvSpPr>
            <a:spLocks noChangeArrowheads="1"/>
          </p:cNvSpPr>
          <p:nvPr/>
        </p:nvSpPr>
        <p:spPr bwMode="gray">
          <a:xfrm>
            <a:off x="2317750" y="1883569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gray">
          <a:xfrm>
            <a:off x="2427792" y="1973719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18"/>
          <p:cNvSpPr>
            <a:spLocks noChangeArrowheads="1"/>
          </p:cNvSpPr>
          <p:nvPr/>
        </p:nvSpPr>
        <p:spPr bwMode="gray">
          <a:xfrm>
            <a:off x="3711575" y="2672557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19"/>
          <p:cNvSpPr>
            <a:spLocks noChangeArrowheads="1"/>
          </p:cNvSpPr>
          <p:nvPr/>
        </p:nvSpPr>
        <p:spPr bwMode="gray">
          <a:xfrm>
            <a:off x="3695700" y="2647157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20"/>
          <p:cNvSpPr>
            <a:spLocks noChangeArrowheads="1"/>
          </p:cNvSpPr>
          <p:nvPr/>
        </p:nvSpPr>
        <p:spPr bwMode="gray">
          <a:xfrm>
            <a:off x="3805649" y="2737307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AutoShape 24"/>
          <p:cNvSpPr>
            <a:spLocks noChangeArrowheads="1"/>
          </p:cNvSpPr>
          <p:nvPr/>
        </p:nvSpPr>
        <p:spPr bwMode="gray">
          <a:xfrm>
            <a:off x="5087938" y="1908969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25"/>
          <p:cNvSpPr>
            <a:spLocks noChangeArrowheads="1"/>
          </p:cNvSpPr>
          <p:nvPr/>
        </p:nvSpPr>
        <p:spPr bwMode="gray">
          <a:xfrm>
            <a:off x="5072063" y="1883569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26"/>
          <p:cNvSpPr>
            <a:spLocks noChangeArrowheads="1"/>
          </p:cNvSpPr>
          <p:nvPr/>
        </p:nvSpPr>
        <p:spPr bwMode="gray">
          <a:xfrm>
            <a:off x="5182105" y="1973719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AutoShape 30"/>
          <p:cNvSpPr>
            <a:spLocks noChangeArrowheads="1"/>
          </p:cNvSpPr>
          <p:nvPr/>
        </p:nvSpPr>
        <p:spPr bwMode="gray">
          <a:xfrm>
            <a:off x="5087938" y="3436144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31"/>
          <p:cNvSpPr>
            <a:spLocks noChangeArrowheads="1"/>
          </p:cNvSpPr>
          <p:nvPr/>
        </p:nvSpPr>
        <p:spPr bwMode="gray">
          <a:xfrm>
            <a:off x="5072063" y="3410744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32"/>
          <p:cNvSpPr>
            <a:spLocks noChangeArrowheads="1"/>
          </p:cNvSpPr>
          <p:nvPr/>
        </p:nvSpPr>
        <p:spPr bwMode="gray">
          <a:xfrm>
            <a:off x="5182105" y="3500894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rgbClr val="FF3399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AutoShape 36"/>
          <p:cNvSpPr>
            <a:spLocks noChangeArrowheads="1"/>
          </p:cNvSpPr>
          <p:nvPr/>
        </p:nvSpPr>
        <p:spPr bwMode="gray">
          <a:xfrm>
            <a:off x="2333625" y="3436144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AutoShape 37"/>
          <p:cNvSpPr>
            <a:spLocks noChangeArrowheads="1"/>
          </p:cNvSpPr>
          <p:nvPr/>
        </p:nvSpPr>
        <p:spPr bwMode="gray">
          <a:xfrm>
            <a:off x="2317750" y="3410744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AutoShape 38"/>
          <p:cNvSpPr>
            <a:spLocks noChangeArrowheads="1"/>
          </p:cNvSpPr>
          <p:nvPr/>
        </p:nvSpPr>
        <p:spPr bwMode="gray">
          <a:xfrm>
            <a:off x="2427792" y="3500894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42"/>
          <p:cNvSpPr>
            <a:spLocks noChangeArrowheads="1"/>
          </p:cNvSpPr>
          <p:nvPr/>
        </p:nvSpPr>
        <p:spPr bwMode="gray">
          <a:xfrm>
            <a:off x="3711575" y="4199732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43"/>
          <p:cNvSpPr>
            <a:spLocks noChangeArrowheads="1"/>
          </p:cNvSpPr>
          <p:nvPr/>
        </p:nvSpPr>
        <p:spPr bwMode="gray">
          <a:xfrm>
            <a:off x="3695700" y="4174332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44"/>
          <p:cNvSpPr>
            <a:spLocks noChangeArrowheads="1"/>
          </p:cNvSpPr>
          <p:nvPr/>
        </p:nvSpPr>
        <p:spPr bwMode="gray">
          <a:xfrm>
            <a:off x="3805649" y="4264482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47"/>
          <p:cNvSpPr txBox="1">
            <a:spLocks noChangeArrowheads="1"/>
          </p:cNvSpPr>
          <p:nvPr/>
        </p:nvSpPr>
        <p:spPr bwMode="auto">
          <a:xfrm>
            <a:off x="2500298" y="2482050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147"/>
          <p:cNvSpPr txBox="1">
            <a:spLocks noChangeArrowheads="1"/>
          </p:cNvSpPr>
          <p:nvPr/>
        </p:nvSpPr>
        <p:spPr bwMode="auto">
          <a:xfrm>
            <a:off x="2500298" y="3982248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5" name="TextBox 147"/>
          <p:cNvSpPr txBox="1">
            <a:spLocks noChangeArrowheads="1"/>
          </p:cNvSpPr>
          <p:nvPr/>
        </p:nvSpPr>
        <p:spPr bwMode="auto">
          <a:xfrm>
            <a:off x="3929058" y="1696232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147"/>
          <p:cNvSpPr txBox="1">
            <a:spLocks noChangeArrowheads="1"/>
          </p:cNvSpPr>
          <p:nvPr/>
        </p:nvSpPr>
        <p:spPr bwMode="auto">
          <a:xfrm>
            <a:off x="3857620" y="3196430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7" name="TextBox 147"/>
          <p:cNvSpPr txBox="1">
            <a:spLocks noChangeArrowheads="1"/>
          </p:cNvSpPr>
          <p:nvPr/>
        </p:nvSpPr>
        <p:spPr bwMode="auto">
          <a:xfrm>
            <a:off x="5286380" y="2410612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147"/>
          <p:cNvSpPr txBox="1">
            <a:spLocks noChangeArrowheads="1"/>
          </p:cNvSpPr>
          <p:nvPr/>
        </p:nvSpPr>
        <p:spPr bwMode="auto">
          <a:xfrm>
            <a:off x="5286380" y="3982248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9" name="TextBox 147"/>
          <p:cNvSpPr txBox="1">
            <a:spLocks noChangeArrowheads="1"/>
          </p:cNvSpPr>
          <p:nvPr/>
        </p:nvSpPr>
        <p:spPr bwMode="auto">
          <a:xfrm>
            <a:off x="3929058" y="4768066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16838</TotalTime>
  <Words>21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671</cp:revision>
  <dcterms:created xsi:type="dcterms:W3CDTF">2009-02-11T05:37:22Z</dcterms:created>
  <dcterms:modified xsi:type="dcterms:W3CDTF">2012-07-14T06:08:02Z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