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36" name="L 形 35"/>
          <p:cNvSpPr/>
          <p:nvPr/>
        </p:nvSpPr>
        <p:spPr>
          <a:xfrm rot="2700000">
            <a:off x="1948667" y="2800105"/>
            <a:ext cx="1130751" cy="1130751"/>
          </a:xfrm>
          <a:prstGeom prst="corner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L 形 36"/>
          <p:cNvSpPr/>
          <p:nvPr/>
        </p:nvSpPr>
        <p:spPr>
          <a:xfrm rot="2700000" flipH="1" flipV="1">
            <a:off x="6020633" y="2827593"/>
            <a:ext cx="1130751" cy="1130751"/>
          </a:xfrm>
          <a:prstGeom prst="corner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2714625" y="1556792"/>
            <a:ext cx="3643313" cy="3643312"/>
            <a:chOff x="3384169" y="2250973"/>
            <a:chExt cx="4143404" cy="4143404"/>
          </a:xfrm>
        </p:grpSpPr>
        <p:sp>
          <p:nvSpPr>
            <p:cNvPr id="39" name="菱形 38"/>
            <p:cNvSpPr/>
            <p:nvPr/>
          </p:nvSpPr>
          <p:spPr>
            <a:xfrm>
              <a:off x="3384169" y="2250973"/>
              <a:ext cx="4143404" cy="4143404"/>
            </a:xfrm>
            <a:prstGeom prst="diamond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4181530" y="3034771"/>
              <a:ext cx="2562244" cy="2562244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chilly" dir="t"/>
            </a:scene3d>
            <a:sp3d extrusionH="1270000" contourW="19050" prstMaterial="flat">
              <a:bevelT w="101600" prst="slope"/>
              <a:bevelB w="0" h="50800" prst="slope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Rectangle 11"/>
          <p:cNvSpPr>
            <a:spLocks noChangeArrowheads="1"/>
          </p:cNvSpPr>
          <p:nvPr/>
        </p:nvSpPr>
        <p:spPr bwMode="gray">
          <a:xfrm>
            <a:off x="3500430" y="3147465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gray">
          <a:xfrm>
            <a:off x="7172357" y="3147465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gray">
          <a:xfrm>
            <a:off x="-114319" y="3147465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AutoShape 69"/>
          <p:cNvSpPr>
            <a:spLocks noChangeArrowheads="1"/>
          </p:cNvSpPr>
          <p:nvPr/>
        </p:nvSpPr>
        <p:spPr bwMode="gray">
          <a:xfrm flipV="1">
            <a:off x="5715000" y="3147467"/>
            <a:ext cx="287338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AutoShape 69"/>
          <p:cNvSpPr>
            <a:spLocks noChangeArrowheads="1"/>
          </p:cNvSpPr>
          <p:nvPr/>
        </p:nvSpPr>
        <p:spPr bwMode="gray">
          <a:xfrm flipH="1" flipV="1">
            <a:off x="3069520" y="3147467"/>
            <a:ext cx="287338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16834</TotalTime>
  <Words>13</Words>
  <Application>Microsoft Office PowerPoint</Application>
  <PresentationFormat>全屏显示(4:3)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669</cp:revision>
  <dcterms:created xsi:type="dcterms:W3CDTF">2009-02-11T05:37:22Z</dcterms:created>
  <dcterms:modified xsi:type="dcterms:W3CDTF">2012-07-14T05:59:32Z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